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832" r:id="rId2"/>
  </p:sldMasterIdLst>
  <p:notesMasterIdLst>
    <p:notesMasterId r:id="rId24"/>
  </p:notesMasterIdLst>
  <p:sldIdLst>
    <p:sldId id="256" r:id="rId3"/>
    <p:sldId id="287" r:id="rId4"/>
    <p:sldId id="306" r:id="rId5"/>
    <p:sldId id="286" r:id="rId6"/>
    <p:sldId id="296" r:id="rId7"/>
    <p:sldId id="292" r:id="rId8"/>
    <p:sldId id="299" r:id="rId9"/>
    <p:sldId id="273" r:id="rId10"/>
    <p:sldId id="297" r:id="rId11"/>
    <p:sldId id="300" r:id="rId12"/>
    <p:sldId id="301" r:id="rId13"/>
    <p:sldId id="303" r:id="rId14"/>
    <p:sldId id="304" r:id="rId15"/>
    <p:sldId id="305" r:id="rId16"/>
    <p:sldId id="284" r:id="rId17"/>
    <p:sldId id="266" r:id="rId18"/>
    <p:sldId id="283" r:id="rId19"/>
    <p:sldId id="263" r:id="rId20"/>
    <p:sldId id="308" r:id="rId21"/>
    <p:sldId id="291" r:id="rId22"/>
    <p:sldId id="307" r:id="rId23"/>
  </p:sldIdLst>
  <p:sldSz cx="12192000" cy="6858000"/>
  <p:notesSz cx="6858000" cy="9144000"/>
  <p:defaultTextStyle>
    <a:defPPr>
      <a:defRPr lang="it-IT"/>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346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D6E9D6-1333-4B38-ABE4-48A1F9748088}" v="37" dt="2024-10-21T15:16:24.1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6252" autoAdjust="0"/>
  </p:normalViewPr>
  <p:slideViewPr>
    <p:cSldViewPr>
      <p:cViewPr varScale="1">
        <p:scale>
          <a:sx n="95" d="100"/>
          <a:sy n="95" d="100"/>
        </p:scale>
        <p:origin x="392"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esco Cecinato" userId="9d416376-6ed6-4345-8c58-2233310e8e14" providerId="ADAL" clId="{40635594-2BB1-4BD0-AD82-C9A8B6F07F8A}"/>
    <pc:docChg chg="undo redo custSel addSld delSld modSld delMainMaster modMainMaster">
      <pc:chgData name="Francesco Cecinato" userId="9d416376-6ed6-4345-8c58-2233310e8e14" providerId="ADAL" clId="{40635594-2BB1-4BD0-AD82-C9A8B6F07F8A}" dt="2024-09-19T14:55:06.896" v="69" actId="1076"/>
      <pc:docMkLst>
        <pc:docMk/>
      </pc:docMkLst>
      <pc:sldChg chg="addSp delSp modSp mod">
        <pc:chgData name="Francesco Cecinato" userId="9d416376-6ed6-4345-8c58-2233310e8e14" providerId="ADAL" clId="{40635594-2BB1-4BD0-AD82-C9A8B6F07F8A}" dt="2024-09-19T14:50:21.335" v="60" actId="1076"/>
        <pc:sldMkLst>
          <pc:docMk/>
          <pc:sldMk cId="0" sldId="256"/>
        </pc:sldMkLst>
        <pc:spChg chg="add del">
          <ac:chgData name="Francesco Cecinato" userId="9d416376-6ed6-4345-8c58-2233310e8e14" providerId="ADAL" clId="{40635594-2BB1-4BD0-AD82-C9A8B6F07F8A}" dt="2024-09-19T14:46:15.196" v="27" actId="22"/>
          <ac:spMkLst>
            <pc:docMk/>
            <pc:sldMk cId="0" sldId="256"/>
            <ac:spMk id="3" creationId="{D2B5CC7C-D7BE-4C11-9352-4A48CC98048A}"/>
          </ac:spMkLst>
        </pc:spChg>
        <pc:spChg chg="add mod">
          <ac:chgData name="Francesco Cecinato" userId="9d416376-6ed6-4345-8c58-2233310e8e14" providerId="ADAL" clId="{40635594-2BB1-4BD0-AD82-C9A8B6F07F8A}" dt="2024-09-19T14:50:21.335" v="60" actId="1076"/>
          <ac:spMkLst>
            <pc:docMk/>
            <pc:sldMk cId="0" sldId="256"/>
            <ac:spMk id="5" creationId="{FF03D7D5-10E6-AD5C-09CC-5299AF97B86B}"/>
          </ac:spMkLst>
        </pc:spChg>
        <pc:spChg chg="mod">
          <ac:chgData name="Francesco Cecinato" userId="9d416376-6ed6-4345-8c58-2233310e8e14" providerId="ADAL" clId="{40635594-2BB1-4BD0-AD82-C9A8B6F07F8A}" dt="2024-09-19T14:47:13.695" v="39" actId="14100"/>
          <ac:spMkLst>
            <pc:docMk/>
            <pc:sldMk cId="0" sldId="256"/>
            <ac:spMk id="39938" creationId="{E1F070AE-D746-1E31-10AC-AAF5D4CCB978}"/>
          </ac:spMkLst>
        </pc:spChg>
        <pc:picChg chg="add mod">
          <ac:chgData name="Francesco Cecinato" userId="9d416376-6ed6-4345-8c58-2233310e8e14" providerId="ADAL" clId="{40635594-2BB1-4BD0-AD82-C9A8B6F07F8A}" dt="2024-09-19T14:47:47.783" v="44" actId="1076"/>
          <ac:picMkLst>
            <pc:docMk/>
            <pc:sldMk cId="0" sldId="256"/>
            <ac:picMk id="6" creationId="{B9F494E5-0A12-FFB4-E274-9F8A2BE3F8DB}"/>
          </ac:picMkLst>
        </pc:picChg>
      </pc:sldChg>
      <pc:sldChg chg="del">
        <pc:chgData name="Francesco Cecinato" userId="9d416376-6ed6-4345-8c58-2233310e8e14" providerId="ADAL" clId="{40635594-2BB1-4BD0-AD82-C9A8B6F07F8A}" dt="2024-09-19T14:48:49.129" v="52" actId="47"/>
        <pc:sldMkLst>
          <pc:docMk/>
          <pc:sldMk cId="0" sldId="257"/>
        </pc:sldMkLst>
      </pc:sldChg>
      <pc:sldChg chg="del">
        <pc:chgData name="Francesco Cecinato" userId="9d416376-6ed6-4345-8c58-2233310e8e14" providerId="ADAL" clId="{40635594-2BB1-4BD0-AD82-C9A8B6F07F8A}" dt="2024-09-19T14:50:27.698" v="61" actId="47"/>
        <pc:sldMkLst>
          <pc:docMk/>
          <pc:sldMk cId="0" sldId="258"/>
        </pc:sldMkLst>
      </pc:sldChg>
      <pc:sldChg chg="del">
        <pc:chgData name="Francesco Cecinato" userId="9d416376-6ed6-4345-8c58-2233310e8e14" providerId="ADAL" clId="{40635594-2BB1-4BD0-AD82-C9A8B6F07F8A}" dt="2024-09-19T14:48:50.717" v="53" actId="47"/>
        <pc:sldMkLst>
          <pc:docMk/>
          <pc:sldMk cId="0" sldId="259"/>
        </pc:sldMkLst>
      </pc:sldChg>
      <pc:sldChg chg="new del">
        <pc:chgData name="Francesco Cecinato" userId="9d416376-6ed6-4345-8c58-2233310e8e14" providerId="ADAL" clId="{40635594-2BB1-4BD0-AD82-C9A8B6F07F8A}" dt="2024-09-19T14:48:47.193" v="51" actId="47"/>
        <pc:sldMkLst>
          <pc:docMk/>
          <pc:sldMk cId="1332610102" sldId="260"/>
        </pc:sldMkLst>
      </pc:sldChg>
      <pc:sldChg chg="add">
        <pc:chgData name="Francesco Cecinato" userId="9d416376-6ed6-4345-8c58-2233310e8e14" providerId="ADAL" clId="{40635594-2BB1-4BD0-AD82-C9A8B6F07F8A}" dt="2024-09-19T14:49:09.908" v="55"/>
        <pc:sldMkLst>
          <pc:docMk/>
          <pc:sldMk cId="2465107779" sldId="263"/>
        </pc:sldMkLst>
      </pc:sldChg>
      <pc:sldChg chg="add">
        <pc:chgData name="Francesco Cecinato" userId="9d416376-6ed6-4345-8c58-2233310e8e14" providerId="ADAL" clId="{40635594-2BB1-4BD0-AD82-C9A8B6F07F8A}" dt="2024-09-19T14:49:09.908" v="55"/>
        <pc:sldMkLst>
          <pc:docMk/>
          <pc:sldMk cId="1782481888" sldId="265"/>
        </pc:sldMkLst>
      </pc:sldChg>
      <pc:sldChg chg="add">
        <pc:chgData name="Francesco Cecinato" userId="9d416376-6ed6-4345-8c58-2233310e8e14" providerId="ADAL" clId="{40635594-2BB1-4BD0-AD82-C9A8B6F07F8A}" dt="2024-09-19T14:49:09.908" v="55"/>
        <pc:sldMkLst>
          <pc:docMk/>
          <pc:sldMk cId="2552143682" sldId="266"/>
        </pc:sldMkLst>
      </pc:sldChg>
      <pc:sldChg chg="add del">
        <pc:chgData name="Francesco Cecinato" userId="9d416376-6ed6-4345-8c58-2233310e8e14" providerId="ADAL" clId="{40635594-2BB1-4BD0-AD82-C9A8B6F07F8A}" dt="2024-09-19T14:49:45.601" v="56" actId="47"/>
        <pc:sldMkLst>
          <pc:docMk/>
          <pc:sldMk cId="1796904320" sldId="268"/>
        </pc:sldMkLst>
      </pc:sldChg>
      <pc:sldChg chg="add">
        <pc:chgData name="Francesco Cecinato" userId="9d416376-6ed6-4345-8c58-2233310e8e14" providerId="ADAL" clId="{40635594-2BB1-4BD0-AD82-C9A8B6F07F8A}" dt="2024-09-19T14:49:09.908" v="55"/>
        <pc:sldMkLst>
          <pc:docMk/>
          <pc:sldMk cId="691118363" sldId="273"/>
        </pc:sldMkLst>
      </pc:sldChg>
      <pc:sldChg chg="add">
        <pc:chgData name="Francesco Cecinato" userId="9d416376-6ed6-4345-8c58-2233310e8e14" providerId="ADAL" clId="{40635594-2BB1-4BD0-AD82-C9A8B6F07F8A}" dt="2024-09-19T14:49:09.908" v="55"/>
        <pc:sldMkLst>
          <pc:docMk/>
          <pc:sldMk cId="1279629656" sldId="274"/>
        </pc:sldMkLst>
      </pc:sldChg>
      <pc:sldChg chg="add del">
        <pc:chgData name="Francesco Cecinato" userId="9d416376-6ed6-4345-8c58-2233310e8e14" providerId="ADAL" clId="{40635594-2BB1-4BD0-AD82-C9A8B6F07F8A}" dt="2024-09-19T14:51:24.973" v="62" actId="47"/>
        <pc:sldMkLst>
          <pc:docMk/>
          <pc:sldMk cId="3347063236" sldId="275"/>
        </pc:sldMkLst>
      </pc:sldChg>
      <pc:sldChg chg="add">
        <pc:chgData name="Francesco Cecinato" userId="9d416376-6ed6-4345-8c58-2233310e8e14" providerId="ADAL" clId="{40635594-2BB1-4BD0-AD82-C9A8B6F07F8A}" dt="2024-09-19T14:49:09.908" v="55"/>
        <pc:sldMkLst>
          <pc:docMk/>
          <pc:sldMk cId="2498088750" sldId="277"/>
        </pc:sldMkLst>
      </pc:sldChg>
      <pc:sldChg chg="add del">
        <pc:chgData name="Francesco Cecinato" userId="9d416376-6ed6-4345-8c58-2233310e8e14" providerId="ADAL" clId="{40635594-2BB1-4BD0-AD82-C9A8B6F07F8A}" dt="2024-09-19T14:49:45.601" v="56" actId="47"/>
        <pc:sldMkLst>
          <pc:docMk/>
          <pc:sldMk cId="2809035479" sldId="278"/>
        </pc:sldMkLst>
      </pc:sldChg>
      <pc:sldChg chg="add del">
        <pc:chgData name="Francesco Cecinato" userId="9d416376-6ed6-4345-8c58-2233310e8e14" providerId="ADAL" clId="{40635594-2BB1-4BD0-AD82-C9A8B6F07F8A}" dt="2024-09-19T14:49:45.601" v="56" actId="47"/>
        <pc:sldMkLst>
          <pc:docMk/>
          <pc:sldMk cId="4064506445" sldId="279"/>
        </pc:sldMkLst>
      </pc:sldChg>
      <pc:sldChg chg="add del">
        <pc:chgData name="Francesco Cecinato" userId="9d416376-6ed6-4345-8c58-2233310e8e14" providerId="ADAL" clId="{40635594-2BB1-4BD0-AD82-C9A8B6F07F8A}" dt="2024-09-19T14:49:45.601" v="56" actId="47"/>
        <pc:sldMkLst>
          <pc:docMk/>
          <pc:sldMk cId="1375542368" sldId="280"/>
        </pc:sldMkLst>
      </pc:sldChg>
      <pc:sldChg chg="add">
        <pc:chgData name="Francesco Cecinato" userId="9d416376-6ed6-4345-8c58-2233310e8e14" providerId="ADAL" clId="{40635594-2BB1-4BD0-AD82-C9A8B6F07F8A}" dt="2024-09-19T14:49:09.908" v="55"/>
        <pc:sldMkLst>
          <pc:docMk/>
          <pc:sldMk cId="3310306714" sldId="281"/>
        </pc:sldMkLst>
      </pc:sldChg>
      <pc:sldChg chg="add">
        <pc:chgData name="Francesco Cecinato" userId="9d416376-6ed6-4345-8c58-2233310e8e14" providerId="ADAL" clId="{40635594-2BB1-4BD0-AD82-C9A8B6F07F8A}" dt="2024-09-19T14:49:09.908" v="55"/>
        <pc:sldMkLst>
          <pc:docMk/>
          <pc:sldMk cId="1063541713" sldId="282"/>
        </pc:sldMkLst>
      </pc:sldChg>
      <pc:sldChg chg="add">
        <pc:chgData name="Francesco Cecinato" userId="9d416376-6ed6-4345-8c58-2233310e8e14" providerId="ADAL" clId="{40635594-2BB1-4BD0-AD82-C9A8B6F07F8A}" dt="2024-09-19T14:49:09.908" v="55"/>
        <pc:sldMkLst>
          <pc:docMk/>
          <pc:sldMk cId="107053488" sldId="283"/>
        </pc:sldMkLst>
      </pc:sldChg>
      <pc:sldChg chg="add">
        <pc:chgData name="Francesco Cecinato" userId="9d416376-6ed6-4345-8c58-2233310e8e14" providerId="ADAL" clId="{40635594-2BB1-4BD0-AD82-C9A8B6F07F8A}" dt="2024-09-19T14:49:09.908" v="55"/>
        <pc:sldMkLst>
          <pc:docMk/>
          <pc:sldMk cId="3149569318" sldId="284"/>
        </pc:sldMkLst>
      </pc:sldChg>
      <pc:sldChg chg="add">
        <pc:chgData name="Francesco Cecinato" userId="9d416376-6ed6-4345-8c58-2233310e8e14" providerId="ADAL" clId="{40635594-2BB1-4BD0-AD82-C9A8B6F07F8A}" dt="2024-09-19T14:49:09.908" v="55"/>
        <pc:sldMkLst>
          <pc:docMk/>
          <pc:sldMk cId="1356749757" sldId="286"/>
        </pc:sldMkLst>
      </pc:sldChg>
      <pc:sldChg chg="add del">
        <pc:chgData name="Francesco Cecinato" userId="9d416376-6ed6-4345-8c58-2233310e8e14" providerId="ADAL" clId="{40635594-2BB1-4BD0-AD82-C9A8B6F07F8A}" dt="2024-09-19T14:48:26.442" v="50"/>
        <pc:sldMkLst>
          <pc:docMk/>
          <pc:sldMk cId="3603161206" sldId="287"/>
        </pc:sldMkLst>
      </pc:sldChg>
      <pc:sldChg chg="new del">
        <pc:chgData name="Francesco Cecinato" userId="9d416376-6ed6-4345-8c58-2233310e8e14" providerId="ADAL" clId="{40635594-2BB1-4BD0-AD82-C9A8B6F07F8A}" dt="2024-09-19T14:49:51.652" v="57" actId="47"/>
        <pc:sldMkLst>
          <pc:docMk/>
          <pc:sldMk cId="1699116067" sldId="288"/>
        </pc:sldMkLst>
      </pc:sldChg>
      <pc:sldChg chg="add">
        <pc:chgData name="Francesco Cecinato" userId="9d416376-6ed6-4345-8c58-2233310e8e14" providerId="ADAL" clId="{40635594-2BB1-4BD0-AD82-C9A8B6F07F8A}" dt="2024-09-19T14:49:09.908" v="55"/>
        <pc:sldMkLst>
          <pc:docMk/>
          <pc:sldMk cId="4086635098" sldId="291"/>
        </pc:sldMkLst>
      </pc:sldChg>
      <pc:sldChg chg="add">
        <pc:chgData name="Francesco Cecinato" userId="9d416376-6ed6-4345-8c58-2233310e8e14" providerId="ADAL" clId="{40635594-2BB1-4BD0-AD82-C9A8B6F07F8A}" dt="2024-09-19T14:49:09.908" v="55"/>
        <pc:sldMkLst>
          <pc:docMk/>
          <pc:sldMk cId="1979936148" sldId="292"/>
        </pc:sldMkLst>
      </pc:sldChg>
      <pc:sldChg chg="add">
        <pc:chgData name="Francesco Cecinato" userId="9d416376-6ed6-4345-8c58-2233310e8e14" providerId="ADAL" clId="{40635594-2BB1-4BD0-AD82-C9A8B6F07F8A}" dt="2024-09-19T14:49:09.908" v="55"/>
        <pc:sldMkLst>
          <pc:docMk/>
          <pc:sldMk cId="3842349218" sldId="293"/>
        </pc:sldMkLst>
      </pc:sldChg>
      <pc:sldChg chg="add">
        <pc:chgData name="Francesco Cecinato" userId="9d416376-6ed6-4345-8c58-2233310e8e14" providerId="ADAL" clId="{40635594-2BB1-4BD0-AD82-C9A8B6F07F8A}" dt="2024-09-19T14:49:09.908" v="55"/>
        <pc:sldMkLst>
          <pc:docMk/>
          <pc:sldMk cId="3901833280" sldId="294"/>
        </pc:sldMkLst>
      </pc:sldChg>
      <pc:sldChg chg="add del">
        <pc:chgData name="Francesco Cecinato" userId="9d416376-6ed6-4345-8c58-2233310e8e14" providerId="ADAL" clId="{40635594-2BB1-4BD0-AD82-C9A8B6F07F8A}" dt="2024-09-19T14:49:45.601" v="56" actId="47"/>
        <pc:sldMkLst>
          <pc:docMk/>
          <pc:sldMk cId="4021181547" sldId="295"/>
        </pc:sldMkLst>
      </pc:sldChg>
      <pc:sldChg chg="add">
        <pc:chgData name="Francesco Cecinato" userId="9d416376-6ed6-4345-8c58-2233310e8e14" providerId="ADAL" clId="{40635594-2BB1-4BD0-AD82-C9A8B6F07F8A}" dt="2024-09-19T14:49:09.908" v="55"/>
        <pc:sldMkLst>
          <pc:docMk/>
          <pc:sldMk cId="558311460" sldId="296"/>
        </pc:sldMkLst>
      </pc:sldChg>
      <pc:sldChg chg="add">
        <pc:chgData name="Francesco Cecinato" userId="9d416376-6ed6-4345-8c58-2233310e8e14" providerId="ADAL" clId="{40635594-2BB1-4BD0-AD82-C9A8B6F07F8A}" dt="2024-09-19T14:49:09.908" v="55"/>
        <pc:sldMkLst>
          <pc:docMk/>
          <pc:sldMk cId="887258913" sldId="297"/>
        </pc:sldMkLst>
      </pc:sldChg>
      <pc:sldMasterChg chg="del delSldLayout">
        <pc:chgData name="Francesco Cecinato" userId="9d416376-6ed6-4345-8c58-2233310e8e14" providerId="ADAL" clId="{40635594-2BB1-4BD0-AD82-C9A8B6F07F8A}" dt="2024-09-19T14:48:50.717" v="53" actId="47"/>
        <pc:sldMasterMkLst>
          <pc:docMk/>
          <pc:sldMasterMk cId="0" sldId="2147483652"/>
        </pc:sldMasterMkLst>
        <pc:sldLayoutChg chg="del">
          <pc:chgData name="Francesco Cecinato" userId="9d416376-6ed6-4345-8c58-2233310e8e14" providerId="ADAL" clId="{40635594-2BB1-4BD0-AD82-C9A8B6F07F8A}" dt="2024-09-19T14:48:50.717" v="53" actId="47"/>
          <pc:sldLayoutMkLst>
            <pc:docMk/>
            <pc:sldMasterMk cId="0" sldId="2147483652"/>
            <pc:sldLayoutMk cId="1373342700" sldId="2147484374"/>
          </pc:sldLayoutMkLst>
        </pc:sldLayoutChg>
        <pc:sldLayoutChg chg="del">
          <pc:chgData name="Francesco Cecinato" userId="9d416376-6ed6-4345-8c58-2233310e8e14" providerId="ADAL" clId="{40635594-2BB1-4BD0-AD82-C9A8B6F07F8A}" dt="2024-09-19T14:48:50.717" v="53" actId="47"/>
          <pc:sldLayoutMkLst>
            <pc:docMk/>
            <pc:sldMasterMk cId="0" sldId="2147483652"/>
            <pc:sldLayoutMk cId="1154485053" sldId="2147484375"/>
          </pc:sldLayoutMkLst>
        </pc:sldLayoutChg>
        <pc:sldLayoutChg chg="del">
          <pc:chgData name="Francesco Cecinato" userId="9d416376-6ed6-4345-8c58-2233310e8e14" providerId="ADAL" clId="{40635594-2BB1-4BD0-AD82-C9A8B6F07F8A}" dt="2024-09-19T14:48:50.717" v="53" actId="47"/>
          <pc:sldLayoutMkLst>
            <pc:docMk/>
            <pc:sldMasterMk cId="0" sldId="2147483652"/>
            <pc:sldLayoutMk cId="2668100364" sldId="2147484376"/>
          </pc:sldLayoutMkLst>
        </pc:sldLayoutChg>
        <pc:sldLayoutChg chg="del">
          <pc:chgData name="Francesco Cecinato" userId="9d416376-6ed6-4345-8c58-2233310e8e14" providerId="ADAL" clId="{40635594-2BB1-4BD0-AD82-C9A8B6F07F8A}" dt="2024-09-19T14:48:50.717" v="53" actId="47"/>
          <pc:sldLayoutMkLst>
            <pc:docMk/>
            <pc:sldMasterMk cId="0" sldId="2147483652"/>
            <pc:sldLayoutMk cId="3483319483" sldId="2147484377"/>
          </pc:sldLayoutMkLst>
        </pc:sldLayoutChg>
        <pc:sldLayoutChg chg="del">
          <pc:chgData name="Francesco Cecinato" userId="9d416376-6ed6-4345-8c58-2233310e8e14" providerId="ADAL" clId="{40635594-2BB1-4BD0-AD82-C9A8B6F07F8A}" dt="2024-09-19T14:48:50.717" v="53" actId="47"/>
          <pc:sldLayoutMkLst>
            <pc:docMk/>
            <pc:sldMasterMk cId="0" sldId="2147483652"/>
            <pc:sldLayoutMk cId="1687186786" sldId="2147484378"/>
          </pc:sldLayoutMkLst>
        </pc:sldLayoutChg>
        <pc:sldLayoutChg chg="del">
          <pc:chgData name="Francesco Cecinato" userId="9d416376-6ed6-4345-8c58-2233310e8e14" providerId="ADAL" clId="{40635594-2BB1-4BD0-AD82-C9A8B6F07F8A}" dt="2024-09-19T14:48:50.717" v="53" actId="47"/>
          <pc:sldLayoutMkLst>
            <pc:docMk/>
            <pc:sldMasterMk cId="0" sldId="2147483652"/>
            <pc:sldLayoutMk cId="2455734355" sldId="2147484379"/>
          </pc:sldLayoutMkLst>
        </pc:sldLayoutChg>
        <pc:sldLayoutChg chg="del">
          <pc:chgData name="Francesco Cecinato" userId="9d416376-6ed6-4345-8c58-2233310e8e14" providerId="ADAL" clId="{40635594-2BB1-4BD0-AD82-C9A8B6F07F8A}" dt="2024-09-19T14:48:50.717" v="53" actId="47"/>
          <pc:sldLayoutMkLst>
            <pc:docMk/>
            <pc:sldMasterMk cId="0" sldId="2147483652"/>
            <pc:sldLayoutMk cId="3606004461" sldId="2147484380"/>
          </pc:sldLayoutMkLst>
        </pc:sldLayoutChg>
        <pc:sldLayoutChg chg="del">
          <pc:chgData name="Francesco Cecinato" userId="9d416376-6ed6-4345-8c58-2233310e8e14" providerId="ADAL" clId="{40635594-2BB1-4BD0-AD82-C9A8B6F07F8A}" dt="2024-09-19T14:48:50.717" v="53" actId="47"/>
          <pc:sldLayoutMkLst>
            <pc:docMk/>
            <pc:sldMasterMk cId="0" sldId="2147483652"/>
            <pc:sldLayoutMk cId="3450056483" sldId="2147484381"/>
          </pc:sldLayoutMkLst>
        </pc:sldLayoutChg>
        <pc:sldLayoutChg chg="del">
          <pc:chgData name="Francesco Cecinato" userId="9d416376-6ed6-4345-8c58-2233310e8e14" providerId="ADAL" clId="{40635594-2BB1-4BD0-AD82-C9A8B6F07F8A}" dt="2024-09-19T14:48:50.717" v="53" actId="47"/>
          <pc:sldLayoutMkLst>
            <pc:docMk/>
            <pc:sldMasterMk cId="0" sldId="2147483652"/>
            <pc:sldLayoutMk cId="589993986" sldId="2147484382"/>
          </pc:sldLayoutMkLst>
        </pc:sldLayoutChg>
        <pc:sldLayoutChg chg="del">
          <pc:chgData name="Francesco Cecinato" userId="9d416376-6ed6-4345-8c58-2233310e8e14" providerId="ADAL" clId="{40635594-2BB1-4BD0-AD82-C9A8B6F07F8A}" dt="2024-09-19T14:48:50.717" v="53" actId="47"/>
          <pc:sldLayoutMkLst>
            <pc:docMk/>
            <pc:sldMasterMk cId="0" sldId="2147483652"/>
            <pc:sldLayoutMk cId="1604741338" sldId="2147484383"/>
          </pc:sldLayoutMkLst>
        </pc:sldLayoutChg>
        <pc:sldLayoutChg chg="del">
          <pc:chgData name="Francesco Cecinato" userId="9d416376-6ed6-4345-8c58-2233310e8e14" providerId="ADAL" clId="{40635594-2BB1-4BD0-AD82-C9A8B6F07F8A}" dt="2024-09-19T14:48:50.717" v="53" actId="47"/>
          <pc:sldLayoutMkLst>
            <pc:docMk/>
            <pc:sldMasterMk cId="0" sldId="2147483652"/>
            <pc:sldLayoutMk cId="1093040067" sldId="2147484384"/>
          </pc:sldLayoutMkLst>
        </pc:sldLayoutChg>
      </pc:sldMasterChg>
      <pc:sldMasterChg chg="addSp delSp modSp">
        <pc:chgData name="Francesco Cecinato" userId="9d416376-6ed6-4345-8c58-2233310e8e14" providerId="ADAL" clId="{40635594-2BB1-4BD0-AD82-C9A8B6F07F8A}" dt="2024-09-19T14:55:06.896" v="69" actId="1076"/>
        <pc:sldMasterMkLst>
          <pc:docMk/>
          <pc:sldMasterMk cId="0" sldId="2147483832"/>
        </pc:sldMasterMkLst>
        <pc:picChg chg="add del mod">
          <ac:chgData name="Francesco Cecinato" userId="9d416376-6ed6-4345-8c58-2233310e8e14" providerId="ADAL" clId="{40635594-2BB1-4BD0-AD82-C9A8B6F07F8A}" dt="2024-09-19T14:53:36.712" v="67" actId="478"/>
          <ac:picMkLst>
            <pc:docMk/>
            <pc:sldMasterMk cId="0" sldId="2147483832"/>
            <ac:picMk id="3" creationId="{06221028-A08C-77F8-799D-C9E16FD3D27F}"/>
          </ac:picMkLst>
        </pc:picChg>
        <pc:picChg chg="add mod">
          <ac:chgData name="Francesco Cecinato" userId="9d416376-6ed6-4345-8c58-2233310e8e14" providerId="ADAL" clId="{40635594-2BB1-4BD0-AD82-C9A8B6F07F8A}" dt="2024-09-19T14:55:06.896" v="69" actId="1076"/>
          <ac:picMkLst>
            <pc:docMk/>
            <pc:sldMasterMk cId="0" sldId="2147483832"/>
            <ac:picMk id="4" creationId="{955C8F40-43CC-C796-4EBB-34B979C43E44}"/>
          </ac:picMkLst>
        </pc:picChg>
      </pc:sldMasterChg>
    </pc:docChg>
  </pc:docChgLst>
  <pc:docChgLst>
    <pc:chgData name="Francesco Cecinato" userId="9d416376-6ed6-4345-8c58-2233310e8e14" providerId="ADAL" clId="{8DD6E9D6-1333-4B38-ABE4-48A1F9748088}"/>
    <pc:docChg chg="undo custSel addSld delSld modSld">
      <pc:chgData name="Francesco Cecinato" userId="9d416376-6ed6-4345-8c58-2233310e8e14" providerId="ADAL" clId="{8DD6E9D6-1333-4B38-ABE4-48A1F9748088}" dt="2024-10-21T16:40:58.712" v="3919" actId="20577"/>
      <pc:docMkLst>
        <pc:docMk/>
      </pc:docMkLst>
      <pc:sldChg chg="modNotesTx">
        <pc:chgData name="Francesco Cecinato" userId="9d416376-6ed6-4345-8c58-2233310e8e14" providerId="ADAL" clId="{8DD6E9D6-1333-4B38-ABE4-48A1F9748088}" dt="2024-10-21T16:18:52.551" v="3888"/>
        <pc:sldMkLst>
          <pc:docMk/>
          <pc:sldMk cId="2465107779" sldId="263"/>
        </pc:sldMkLst>
      </pc:sldChg>
      <pc:sldChg chg="modNotesTx">
        <pc:chgData name="Francesco Cecinato" userId="9d416376-6ed6-4345-8c58-2233310e8e14" providerId="ADAL" clId="{8DD6E9D6-1333-4B38-ABE4-48A1F9748088}" dt="2024-10-21T15:21:29.210" v="3637" actId="20577"/>
        <pc:sldMkLst>
          <pc:docMk/>
          <pc:sldMk cId="2552143682" sldId="266"/>
        </pc:sldMkLst>
      </pc:sldChg>
      <pc:sldChg chg="modSp mod modNotesTx">
        <pc:chgData name="Francesco Cecinato" userId="9d416376-6ed6-4345-8c58-2233310e8e14" providerId="ADAL" clId="{8DD6E9D6-1333-4B38-ABE4-48A1F9748088}" dt="2024-10-21T15:17:33.499" v="3626" actId="207"/>
        <pc:sldMkLst>
          <pc:docMk/>
          <pc:sldMk cId="691118363" sldId="273"/>
        </pc:sldMkLst>
        <pc:spChg chg="mod">
          <ac:chgData name="Francesco Cecinato" userId="9d416376-6ed6-4345-8c58-2233310e8e14" providerId="ADAL" clId="{8DD6E9D6-1333-4B38-ABE4-48A1F9748088}" dt="2024-10-21T15:17:33.499" v="3626" actId="207"/>
          <ac:spMkLst>
            <pc:docMk/>
            <pc:sldMk cId="691118363" sldId="273"/>
            <ac:spMk id="9" creationId="{58919E99-8441-3DE5-CB6A-458F68FE3AD2}"/>
          </ac:spMkLst>
        </pc:spChg>
      </pc:sldChg>
      <pc:sldChg chg="modNotesTx">
        <pc:chgData name="Francesco Cecinato" userId="9d416376-6ed6-4345-8c58-2233310e8e14" providerId="ADAL" clId="{8DD6E9D6-1333-4B38-ABE4-48A1F9748088}" dt="2024-10-21T16:18:01.121" v="3887" actId="20577"/>
        <pc:sldMkLst>
          <pc:docMk/>
          <pc:sldMk cId="107053488" sldId="283"/>
        </pc:sldMkLst>
      </pc:sldChg>
      <pc:sldChg chg="modNotesTx">
        <pc:chgData name="Francesco Cecinato" userId="9d416376-6ed6-4345-8c58-2233310e8e14" providerId="ADAL" clId="{8DD6E9D6-1333-4B38-ABE4-48A1F9748088}" dt="2024-10-21T15:20:25.781" v="3633"/>
        <pc:sldMkLst>
          <pc:docMk/>
          <pc:sldMk cId="3149569318" sldId="284"/>
        </pc:sldMkLst>
      </pc:sldChg>
      <pc:sldChg chg="addSp modSp mod modNotesTx">
        <pc:chgData name="Francesco Cecinato" userId="9d416376-6ed6-4345-8c58-2233310e8e14" providerId="ADAL" clId="{8DD6E9D6-1333-4B38-ABE4-48A1F9748088}" dt="2024-10-21T16:40:58.712" v="3919" actId="20577"/>
        <pc:sldMkLst>
          <pc:docMk/>
          <pc:sldMk cId="1356749757" sldId="286"/>
        </pc:sldMkLst>
        <pc:spChg chg="mod">
          <ac:chgData name="Francesco Cecinato" userId="9d416376-6ed6-4345-8c58-2233310e8e14" providerId="ADAL" clId="{8DD6E9D6-1333-4B38-ABE4-48A1F9748088}" dt="2024-10-21T15:16:44.466" v="3619" actId="207"/>
          <ac:spMkLst>
            <pc:docMk/>
            <pc:sldMk cId="1356749757" sldId="286"/>
            <ac:spMk id="2" creationId="{577C0C2F-A931-46AD-A205-1C4E282E4EE2}"/>
          </ac:spMkLst>
        </pc:spChg>
        <pc:spChg chg="mod">
          <ac:chgData name="Francesco Cecinato" userId="9d416376-6ed6-4345-8c58-2233310e8e14" providerId="ADAL" clId="{8DD6E9D6-1333-4B38-ABE4-48A1F9748088}" dt="2024-10-21T14:44:56.356" v="2622" actId="1076"/>
          <ac:spMkLst>
            <pc:docMk/>
            <pc:sldMk cId="1356749757" sldId="286"/>
            <ac:spMk id="3" creationId="{8E6803E3-74FA-4A41-925A-98029AA76D34}"/>
          </ac:spMkLst>
        </pc:spChg>
        <pc:spChg chg="mod">
          <ac:chgData name="Francesco Cecinato" userId="9d416376-6ed6-4345-8c58-2233310e8e14" providerId="ADAL" clId="{8DD6E9D6-1333-4B38-ABE4-48A1F9748088}" dt="2024-10-21T14:45:05.846" v="2624" actId="14100"/>
          <ac:spMkLst>
            <pc:docMk/>
            <pc:sldMk cId="1356749757" sldId="286"/>
            <ac:spMk id="7" creationId="{85945C0E-25EE-4C5E-A21F-7653258EE9C5}"/>
          </ac:spMkLst>
        </pc:spChg>
        <pc:spChg chg="mod">
          <ac:chgData name="Francesco Cecinato" userId="9d416376-6ed6-4345-8c58-2233310e8e14" providerId="ADAL" clId="{8DD6E9D6-1333-4B38-ABE4-48A1F9748088}" dt="2024-10-21T14:44:56.356" v="2622" actId="1076"/>
          <ac:spMkLst>
            <pc:docMk/>
            <pc:sldMk cId="1356749757" sldId="286"/>
            <ac:spMk id="11" creationId="{A2497382-AF53-4E92-A74C-35113142498C}"/>
          </ac:spMkLst>
        </pc:spChg>
        <pc:spChg chg="mod">
          <ac:chgData name="Francesco Cecinato" userId="9d416376-6ed6-4345-8c58-2233310e8e14" providerId="ADAL" clId="{8DD6E9D6-1333-4B38-ABE4-48A1F9748088}" dt="2024-10-21T14:44:56.356" v="2622" actId="1076"/>
          <ac:spMkLst>
            <pc:docMk/>
            <pc:sldMk cId="1356749757" sldId="286"/>
            <ac:spMk id="12" creationId="{D257E9AD-D5AA-4331-87EC-EE27F00DBCEF}"/>
          </ac:spMkLst>
        </pc:spChg>
        <pc:spChg chg="mod">
          <ac:chgData name="Francesco Cecinato" userId="9d416376-6ed6-4345-8c58-2233310e8e14" providerId="ADAL" clId="{8DD6E9D6-1333-4B38-ABE4-48A1F9748088}" dt="2024-10-21T14:44:56.356" v="2622" actId="1076"/>
          <ac:spMkLst>
            <pc:docMk/>
            <pc:sldMk cId="1356749757" sldId="286"/>
            <ac:spMk id="13" creationId="{EF5AC7FA-6141-4C85-9390-E34FA652DE62}"/>
          </ac:spMkLst>
        </pc:spChg>
        <pc:picChg chg="add mod">
          <ac:chgData name="Francesco Cecinato" userId="9d416376-6ed6-4345-8c58-2233310e8e14" providerId="ADAL" clId="{8DD6E9D6-1333-4B38-ABE4-48A1F9748088}" dt="2024-10-21T14:45:01.049" v="2623"/>
          <ac:picMkLst>
            <pc:docMk/>
            <pc:sldMk cId="1356749757" sldId="286"/>
            <ac:picMk id="4" creationId="{8A014FAA-DFA2-A1E6-BF80-85C5ABE840EE}"/>
          </ac:picMkLst>
        </pc:picChg>
      </pc:sldChg>
      <pc:sldChg chg="modNotesTx">
        <pc:chgData name="Francesco Cecinato" userId="9d416376-6ed6-4345-8c58-2233310e8e14" providerId="ADAL" clId="{8DD6E9D6-1333-4B38-ABE4-48A1F9748088}" dt="2024-10-21T14:46:59.748" v="2841" actId="20577"/>
        <pc:sldMkLst>
          <pc:docMk/>
          <pc:sldMk cId="3603161206" sldId="287"/>
        </pc:sldMkLst>
      </pc:sldChg>
      <pc:sldChg chg="add">
        <pc:chgData name="Francesco Cecinato" userId="9d416376-6ed6-4345-8c58-2233310e8e14" providerId="ADAL" clId="{8DD6E9D6-1333-4B38-ABE4-48A1F9748088}" dt="2024-10-21T14:55:09.983" v="3091"/>
        <pc:sldMkLst>
          <pc:docMk/>
          <pc:sldMk cId="3031861157" sldId="291"/>
        </pc:sldMkLst>
      </pc:sldChg>
      <pc:sldChg chg="del mod modShow modNotesTx">
        <pc:chgData name="Francesco Cecinato" userId="9d416376-6ed6-4345-8c58-2233310e8e14" providerId="ADAL" clId="{8DD6E9D6-1333-4B38-ABE4-48A1F9748088}" dt="2024-10-21T14:55:06.411" v="3090" actId="2696"/>
        <pc:sldMkLst>
          <pc:docMk/>
          <pc:sldMk cId="4086635098" sldId="291"/>
        </pc:sldMkLst>
      </pc:sldChg>
      <pc:sldChg chg="modSp add mod">
        <pc:chgData name="Francesco Cecinato" userId="9d416376-6ed6-4345-8c58-2233310e8e14" providerId="ADAL" clId="{8DD6E9D6-1333-4B38-ABE4-48A1F9748088}" dt="2024-10-21T16:40:30.064" v="3895" actId="20577"/>
        <pc:sldMkLst>
          <pc:docMk/>
          <pc:sldMk cId="404966176" sldId="292"/>
        </pc:sldMkLst>
        <pc:spChg chg="mod">
          <ac:chgData name="Francesco Cecinato" userId="9d416376-6ed6-4345-8c58-2233310e8e14" providerId="ADAL" clId="{8DD6E9D6-1333-4B38-ABE4-48A1F9748088}" dt="2024-10-21T16:40:30.064" v="3895" actId="20577"/>
          <ac:spMkLst>
            <pc:docMk/>
            <pc:sldMk cId="404966176" sldId="292"/>
            <ac:spMk id="2" creationId="{FC99C16E-6B97-4DB5-A1BB-1B00BE654594}"/>
          </ac:spMkLst>
        </pc:spChg>
      </pc:sldChg>
      <pc:sldChg chg="del modNotesTx">
        <pc:chgData name="Francesco Cecinato" userId="9d416376-6ed6-4345-8c58-2233310e8e14" providerId="ADAL" clId="{8DD6E9D6-1333-4B38-ABE4-48A1F9748088}" dt="2024-10-21T15:16:21.955" v="3613" actId="2696"/>
        <pc:sldMkLst>
          <pc:docMk/>
          <pc:sldMk cId="1979936148" sldId="292"/>
        </pc:sldMkLst>
      </pc:sldChg>
      <pc:sldChg chg="mod modShow modNotesTx">
        <pc:chgData name="Francesco Cecinato" userId="9d416376-6ed6-4345-8c58-2233310e8e14" providerId="ADAL" clId="{8DD6E9D6-1333-4B38-ABE4-48A1F9748088}" dt="2024-10-21T14:46:02.177" v="2726" actId="729"/>
        <pc:sldMkLst>
          <pc:docMk/>
          <pc:sldMk cId="558311460" sldId="296"/>
        </pc:sldMkLst>
      </pc:sldChg>
      <pc:sldChg chg="modNotesTx">
        <pc:chgData name="Francesco Cecinato" userId="9d416376-6ed6-4345-8c58-2233310e8e14" providerId="ADAL" clId="{8DD6E9D6-1333-4B38-ABE4-48A1F9748088}" dt="2024-10-21T15:02:06.887" v="3312" actId="20577"/>
        <pc:sldMkLst>
          <pc:docMk/>
          <pc:sldMk cId="887258913" sldId="297"/>
        </pc:sldMkLst>
      </pc:sldChg>
      <pc:sldChg chg="add">
        <pc:chgData name="Francesco Cecinato" userId="9d416376-6ed6-4345-8c58-2233310e8e14" providerId="ADAL" clId="{8DD6E9D6-1333-4B38-ABE4-48A1F9748088}" dt="2024-10-21T15:16:24.123" v="3614"/>
        <pc:sldMkLst>
          <pc:docMk/>
          <pc:sldMk cId="379743490" sldId="299"/>
        </pc:sldMkLst>
      </pc:sldChg>
      <pc:sldChg chg="modSp del mod modNotesTx">
        <pc:chgData name="Francesco Cecinato" userId="9d416376-6ed6-4345-8c58-2233310e8e14" providerId="ADAL" clId="{8DD6E9D6-1333-4B38-ABE4-48A1F9748088}" dt="2024-10-21T15:16:21.955" v="3613" actId="2696"/>
        <pc:sldMkLst>
          <pc:docMk/>
          <pc:sldMk cId="1323471532" sldId="299"/>
        </pc:sldMkLst>
        <pc:spChg chg="mod">
          <ac:chgData name="Francesco Cecinato" userId="9d416376-6ed6-4345-8c58-2233310e8e14" providerId="ADAL" clId="{8DD6E9D6-1333-4B38-ABE4-48A1F9748088}" dt="2024-10-21T13:54:07.273" v="1085" actId="404"/>
          <ac:spMkLst>
            <pc:docMk/>
            <pc:sldMk cId="1323471532" sldId="299"/>
            <ac:spMk id="2" creationId="{27586DE9-0625-4200-BAE1-9BDAFF5FA0FE}"/>
          </ac:spMkLst>
        </pc:spChg>
      </pc:sldChg>
      <pc:sldChg chg="modNotesTx">
        <pc:chgData name="Francesco Cecinato" userId="9d416376-6ed6-4345-8c58-2233310e8e14" providerId="ADAL" clId="{8DD6E9D6-1333-4B38-ABE4-48A1F9748088}" dt="2024-10-21T15:02:24.494" v="3349" actId="20577"/>
        <pc:sldMkLst>
          <pc:docMk/>
          <pc:sldMk cId="3817840012" sldId="300"/>
        </pc:sldMkLst>
      </pc:sldChg>
      <pc:sldChg chg="mod modShow modNotesTx">
        <pc:chgData name="Francesco Cecinato" userId="9d416376-6ed6-4345-8c58-2233310e8e14" providerId="ADAL" clId="{8DD6E9D6-1333-4B38-ABE4-48A1F9748088}" dt="2024-10-21T15:10:42.963" v="3433" actId="20577"/>
        <pc:sldMkLst>
          <pc:docMk/>
          <pc:sldMk cId="2502156306" sldId="301"/>
        </pc:sldMkLst>
      </pc:sldChg>
      <pc:sldChg chg="modNotesTx">
        <pc:chgData name="Francesco Cecinato" userId="9d416376-6ed6-4345-8c58-2233310e8e14" providerId="ADAL" clId="{8DD6E9D6-1333-4B38-ABE4-48A1F9748088}" dt="2024-10-21T15:11:32.101" v="3499"/>
        <pc:sldMkLst>
          <pc:docMk/>
          <pc:sldMk cId="1080718361" sldId="303"/>
        </pc:sldMkLst>
      </pc:sldChg>
      <pc:sldChg chg="modNotesTx">
        <pc:chgData name="Francesco Cecinato" userId="9d416376-6ed6-4345-8c58-2233310e8e14" providerId="ADAL" clId="{8DD6E9D6-1333-4B38-ABE4-48A1F9748088}" dt="2024-10-21T15:12:03.587" v="3527" actId="20577"/>
        <pc:sldMkLst>
          <pc:docMk/>
          <pc:sldMk cId="3292972649" sldId="304"/>
        </pc:sldMkLst>
      </pc:sldChg>
      <pc:sldChg chg="modNotesTx">
        <pc:chgData name="Francesco Cecinato" userId="9d416376-6ed6-4345-8c58-2233310e8e14" providerId="ADAL" clId="{8DD6E9D6-1333-4B38-ABE4-48A1F9748088}" dt="2024-10-21T15:12:33.510" v="3581" actId="20577"/>
        <pc:sldMkLst>
          <pc:docMk/>
          <pc:sldMk cId="3688798105" sldId="305"/>
        </pc:sldMkLst>
      </pc:sldChg>
      <pc:sldChg chg="addSp modSp new mod modClrScheme chgLayout modNotesTx">
        <pc:chgData name="Francesco Cecinato" userId="9d416376-6ed6-4345-8c58-2233310e8e14" providerId="ADAL" clId="{8DD6E9D6-1333-4B38-ABE4-48A1F9748088}" dt="2024-10-21T15:15:56.433" v="3612" actId="20577"/>
        <pc:sldMkLst>
          <pc:docMk/>
          <pc:sldMk cId="2666638322" sldId="306"/>
        </pc:sldMkLst>
        <pc:spChg chg="mod ord">
          <ac:chgData name="Francesco Cecinato" userId="9d416376-6ed6-4345-8c58-2233310e8e14" providerId="ADAL" clId="{8DD6E9D6-1333-4B38-ABE4-48A1F9748088}" dt="2024-10-21T15:15:56.433" v="3612" actId="20577"/>
          <ac:spMkLst>
            <pc:docMk/>
            <pc:sldMk cId="2666638322" sldId="306"/>
            <ac:spMk id="2" creationId="{7D8EDC88-4142-96C2-C90A-28D78BFBA482}"/>
          </ac:spMkLst>
        </pc:spChg>
        <pc:spChg chg="mod ord">
          <ac:chgData name="Francesco Cecinato" userId="9d416376-6ed6-4345-8c58-2233310e8e14" providerId="ADAL" clId="{8DD6E9D6-1333-4B38-ABE4-48A1F9748088}" dt="2024-10-21T14:38:12.246" v="2544" actId="113"/>
          <ac:spMkLst>
            <pc:docMk/>
            <pc:sldMk cId="2666638322" sldId="306"/>
            <ac:spMk id="3" creationId="{51077ADF-2AA3-298A-DFB8-017CF5F4C894}"/>
          </ac:spMkLst>
        </pc:spChg>
        <pc:spChg chg="add mod">
          <ac:chgData name="Francesco Cecinato" userId="9d416376-6ed6-4345-8c58-2233310e8e14" providerId="ADAL" clId="{8DD6E9D6-1333-4B38-ABE4-48A1F9748088}" dt="2024-10-21T14:34:22.607" v="2357" actId="404"/>
          <ac:spMkLst>
            <pc:docMk/>
            <pc:sldMk cId="2666638322" sldId="306"/>
            <ac:spMk id="7" creationId="{5ECF1112-95BC-22AF-1888-89F8F9BAE0B2}"/>
          </ac:spMkLst>
        </pc:spChg>
        <pc:spChg chg="add mod ord">
          <ac:chgData name="Francesco Cecinato" userId="9d416376-6ed6-4345-8c58-2233310e8e14" providerId="ADAL" clId="{8DD6E9D6-1333-4B38-ABE4-48A1F9748088}" dt="2024-10-21T14:38:15.736" v="2545" actId="113"/>
          <ac:spMkLst>
            <pc:docMk/>
            <pc:sldMk cId="2666638322" sldId="306"/>
            <ac:spMk id="8" creationId="{5FBCFFBE-6835-9746-D785-D0E1011DB356}"/>
          </ac:spMkLst>
        </pc:spChg>
        <pc:picChg chg="add mod">
          <ac:chgData name="Francesco Cecinato" userId="9d416376-6ed6-4345-8c58-2233310e8e14" providerId="ADAL" clId="{8DD6E9D6-1333-4B38-ABE4-48A1F9748088}" dt="2024-10-21T14:23:54.167" v="2114" actId="14100"/>
          <ac:picMkLst>
            <pc:docMk/>
            <pc:sldMk cId="2666638322" sldId="306"/>
            <ac:picMk id="5" creationId="{9B382E10-F3AE-35CF-3BFC-59E4F5BAC79F}"/>
          </ac:picMkLst>
        </pc:picChg>
        <pc:picChg chg="add mod">
          <ac:chgData name="Francesco Cecinato" userId="9d416376-6ed6-4345-8c58-2233310e8e14" providerId="ADAL" clId="{8DD6E9D6-1333-4B38-ABE4-48A1F9748088}" dt="2024-10-21T14:32:15.538" v="2235" actId="1076"/>
          <ac:picMkLst>
            <pc:docMk/>
            <pc:sldMk cId="2666638322" sldId="306"/>
            <ac:picMk id="1026" creationId="{1B791A90-4C49-1AF7-04CF-30C3D9CD20FF}"/>
          </ac:picMkLst>
        </pc:picChg>
      </pc:sldChg>
      <pc:sldChg chg="addSp delSp modSp add del mod modShow">
        <pc:chgData name="Francesco Cecinato" userId="9d416376-6ed6-4345-8c58-2233310e8e14" providerId="ADAL" clId="{8DD6E9D6-1333-4B38-ABE4-48A1F9748088}" dt="2024-10-21T14:55:06.411" v="3090" actId="2696"/>
        <pc:sldMkLst>
          <pc:docMk/>
          <pc:sldMk cId="2964168862" sldId="307"/>
        </pc:sldMkLst>
        <pc:spChg chg="del">
          <ac:chgData name="Francesco Cecinato" userId="9d416376-6ed6-4345-8c58-2233310e8e14" providerId="ADAL" clId="{8DD6E9D6-1333-4B38-ABE4-48A1F9748088}" dt="2024-10-21T14:43:20.081" v="2608" actId="478"/>
          <ac:spMkLst>
            <pc:docMk/>
            <pc:sldMk cId="2964168862" sldId="307"/>
            <ac:spMk id="9" creationId="{7B23F035-D44F-B4B6-D9A3-53275C998D29}"/>
          </ac:spMkLst>
        </pc:spChg>
        <pc:spChg chg="mod">
          <ac:chgData name="Francesco Cecinato" userId="9d416376-6ed6-4345-8c58-2233310e8e14" providerId="ADAL" clId="{8DD6E9D6-1333-4B38-ABE4-48A1F9748088}" dt="2024-10-21T14:44:23.634" v="2621" actId="1076"/>
          <ac:spMkLst>
            <pc:docMk/>
            <pc:sldMk cId="2964168862" sldId="307"/>
            <ac:spMk id="12" creationId="{47B87B40-D5B6-5EB2-FA4B-0CCE6396BD56}"/>
          </ac:spMkLst>
        </pc:spChg>
        <pc:spChg chg="mod">
          <ac:chgData name="Francesco Cecinato" userId="9d416376-6ed6-4345-8c58-2233310e8e14" providerId="ADAL" clId="{8DD6E9D6-1333-4B38-ABE4-48A1F9748088}" dt="2024-10-21T14:44:08.358" v="2616" actId="1076"/>
          <ac:spMkLst>
            <pc:docMk/>
            <pc:sldMk cId="2964168862" sldId="307"/>
            <ac:spMk id="19" creationId="{92D57F26-F9D7-C909-4E03-81952B40E75F}"/>
          </ac:spMkLst>
        </pc:spChg>
        <pc:picChg chg="mod">
          <ac:chgData name="Francesco Cecinato" userId="9d416376-6ed6-4345-8c58-2233310e8e14" providerId="ADAL" clId="{8DD6E9D6-1333-4B38-ABE4-48A1F9748088}" dt="2024-10-21T14:44:08.358" v="2616" actId="1076"/>
          <ac:picMkLst>
            <pc:docMk/>
            <pc:sldMk cId="2964168862" sldId="307"/>
            <ac:picMk id="14" creationId="{1C6FA3E1-286C-1172-D460-A7054337720E}"/>
          </ac:picMkLst>
        </pc:picChg>
        <pc:picChg chg="del">
          <ac:chgData name="Francesco Cecinato" userId="9d416376-6ed6-4345-8c58-2233310e8e14" providerId="ADAL" clId="{8DD6E9D6-1333-4B38-ABE4-48A1F9748088}" dt="2024-10-21T14:43:20.081" v="2608" actId="478"/>
          <ac:picMkLst>
            <pc:docMk/>
            <pc:sldMk cId="2964168862" sldId="307"/>
            <ac:picMk id="15" creationId="{08AFA45E-32F1-A1EC-5A17-6D37E313E119}"/>
          </ac:picMkLst>
        </pc:picChg>
        <pc:picChg chg="add mod">
          <ac:chgData name="Francesco Cecinato" userId="9d416376-6ed6-4345-8c58-2233310e8e14" providerId="ADAL" clId="{8DD6E9D6-1333-4B38-ABE4-48A1F9748088}" dt="2024-10-21T14:44:20.717" v="2620" actId="1076"/>
          <ac:picMkLst>
            <pc:docMk/>
            <pc:sldMk cId="2964168862" sldId="307"/>
            <ac:picMk id="2050" creationId="{138E229D-4DFD-D58B-8CF2-FDAE5C57F5EF}"/>
          </ac:picMkLst>
        </pc:picChg>
      </pc:sldChg>
      <pc:sldChg chg="add">
        <pc:chgData name="Francesco Cecinato" userId="9d416376-6ed6-4345-8c58-2233310e8e14" providerId="ADAL" clId="{8DD6E9D6-1333-4B38-ABE4-48A1F9748088}" dt="2024-10-21T14:55:09.983" v="3091"/>
        <pc:sldMkLst>
          <pc:docMk/>
          <pc:sldMk cId="3659759768" sldId="307"/>
        </pc:sldMkLst>
      </pc:sldChg>
      <pc:sldChg chg="add del">
        <pc:chgData name="Francesco Cecinato" userId="9d416376-6ed6-4345-8c58-2233310e8e14" providerId="ADAL" clId="{8DD6E9D6-1333-4B38-ABE4-48A1F9748088}" dt="2024-10-21T14:51:56.146" v="3060" actId="47"/>
        <pc:sldMkLst>
          <pc:docMk/>
          <pc:sldMk cId="1435570988" sldId="308"/>
        </pc:sldMkLst>
      </pc:sldChg>
      <pc:sldChg chg="add del">
        <pc:chgData name="Francesco Cecinato" userId="9d416376-6ed6-4345-8c58-2233310e8e14" providerId="ADAL" clId="{8DD6E9D6-1333-4B38-ABE4-48A1F9748088}" dt="2024-10-21T14:55:32.411" v="3093"/>
        <pc:sldMkLst>
          <pc:docMk/>
          <pc:sldMk cId="1677329313" sldId="308"/>
        </pc:sldMkLst>
      </pc:sldChg>
      <pc:sldChg chg="delSp modSp add mod">
        <pc:chgData name="Francesco Cecinato" userId="9d416376-6ed6-4345-8c58-2233310e8e14" providerId="ADAL" clId="{8DD6E9D6-1333-4B38-ABE4-48A1F9748088}" dt="2024-10-21T15:14:09.091" v="3590" actId="14100"/>
        <pc:sldMkLst>
          <pc:docMk/>
          <pc:sldMk cId="2674675773" sldId="308"/>
        </pc:sldMkLst>
        <pc:spChg chg="del">
          <ac:chgData name="Francesco Cecinato" userId="9d416376-6ed6-4345-8c58-2233310e8e14" providerId="ADAL" clId="{8DD6E9D6-1333-4B38-ABE4-48A1F9748088}" dt="2024-10-21T14:55:55.333" v="3123" actId="478"/>
          <ac:spMkLst>
            <pc:docMk/>
            <pc:sldMk cId="2674675773" sldId="308"/>
            <ac:spMk id="5" creationId="{41E83507-D1B6-98C7-61DB-CE46494C21FE}"/>
          </ac:spMkLst>
        </pc:spChg>
        <pc:spChg chg="mod">
          <ac:chgData name="Francesco Cecinato" userId="9d416376-6ed6-4345-8c58-2233310e8e14" providerId="ADAL" clId="{8DD6E9D6-1333-4B38-ABE4-48A1F9748088}" dt="2024-10-21T15:14:09.091" v="3590" actId="14100"/>
          <ac:spMkLst>
            <pc:docMk/>
            <pc:sldMk cId="2674675773" sldId="308"/>
            <ac:spMk id="39938" creationId="{7A4CAE99-7A7F-0CD5-DB86-AC416969A1FE}"/>
          </ac:spMkLst>
        </pc:spChg>
      </pc:sldChg>
    </pc:docChg>
  </pc:docChgLst>
  <pc:docChgLst>
    <pc:chgData name="Francesco Cecinato" userId="9d416376-6ed6-4345-8c58-2233310e8e14" providerId="ADAL" clId="{6949D952-C8AF-490F-8C38-8E4F103937EA}"/>
    <pc:docChg chg="modMainMaster">
      <pc:chgData name="Francesco Cecinato" userId="9d416376-6ed6-4345-8c58-2233310e8e14" providerId="ADAL" clId="{6949D952-C8AF-490F-8C38-8E4F103937EA}" dt="2022-08-23T09:38:51.602" v="1" actId="1076"/>
      <pc:docMkLst>
        <pc:docMk/>
      </pc:docMkLst>
      <pc:sldMasterChg chg="addSp modSp">
        <pc:chgData name="Francesco Cecinato" userId="9d416376-6ed6-4345-8c58-2233310e8e14" providerId="ADAL" clId="{6949D952-C8AF-490F-8C38-8E4F103937EA}" dt="2022-08-23T09:38:51.602" v="1" actId="1076"/>
        <pc:sldMasterMkLst>
          <pc:docMk/>
          <pc:sldMasterMk cId="0" sldId="2147483832"/>
        </pc:sldMasterMkLst>
        <pc:picChg chg="add mod">
          <ac:chgData name="Francesco Cecinato" userId="9d416376-6ed6-4345-8c58-2233310e8e14" providerId="ADAL" clId="{6949D952-C8AF-490F-8C38-8E4F103937EA}" dt="2022-08-23T09:38:51.602" v="1" actId="1076"/>
          <ac:picMkLst>
            <pc:docMk/>
            <pc:sldMasterMk cId="0" sldId="2147483832"/>
            <ac:picMk id="2" creationId="{4FE9A3D8-6E5E-F399-2F38-01EE4CEAE136}"/>
          </ac:picMkLst>
        </pc:picChg>
      </pc:sldMasterChg>
    </pc:docChg>
  </pc:docChgLst>
  <pc:docChgLst>
    <pc:chgData name="Francesco Cecinato" userId="9d416376-6ed6-4345-8c58-2233310e8e14" providerId="ADAL" clId="{29C4332E-E764-4578-9617-92A063C7D044}"/>
    <pc:docChg chg="undo redo custSel addSld delSld modSld modMainMaster">
      <pc:chgData name="Francesco Cecinato" userId="9d416376-6ed6-4345-8c58-2233310e8e14" providerId="ADAL" clId="{29C4332E-E764-4578-9617-92A063C7D044}" dt="2024-09-20T10:41:38.525" v="2590" actId="1076"/>
      <pc:docMkLst>
        <pc:docMk/>
      </pc:docMkLst>
      <pc:sldChg chg="addSp modSp mod">
        <pc:chgData name="Francesco Cecinato" userId="9d416376-6ed6-4345-8c58-2233310e8e14" providerId="ADAL" clId="{29C4332E-E764-4578-9617-92A063C7D044}" dt="2024-09-20T08:02:37.702" v="26" actId="1076"/>
        <pc:sldMkLst>
          <pc:docMk/>
          <pc:sldMk cId="0" sldId="256"/>
        </pc:sldMkLst>
        <pc:spChg chg="mod">
          <ac:chgData name="Francesco Cecinato" userId="9d416376-6ed6-4345-8c58-2233310e8e14" providerId="ADAL" clId="{29C4332E-E764-4578-9617-92A063C7D044}" dt="2024-09-20T08:02:37.702" v="26" actId="1076"/>
          <ac:spMkLst>
            <pc:docMk/>
            <pc:sldMk cId="0" sldId="256"/>
            <ac:spMk id="5" creationId="{FF03D7D5-10E6-AD5C-09CC-5299AF97B86B}"/>
          </ac:spMkLst>
        </pc:spChg>
        <pc:spChg chg="mod">
          <ac:chgData name="Francesco Cecinato" userId="9d416376-6ed6-4345-8c58-2233310e8e14" providerId="ADAL" clId="{29C4332E-E764-4578-9617-92A063C7D044}" dt="2024-09-20T08:02:28.422" v="25" actId="14100"/>
          <ac:spMkLst>
            <pc:docMk/>
            <pc:sldMk cId="0" sldId="256"/>
            <ac:spMk id="39938" creationId="{E1F070AE-D746-1E31-10AC-AAF5D4CCB978}"/>
          </ac:spMkLst>
        </pc:spChg>
        <pc:picChg chg="add mod">
          <ac:chgData name="Francesco Cecinato" userId="9d416376-6ed6-4345-8c58-2233310e8e14" providerId="ADAL" clId="{29C4332E-E764-4578-9617-92A063C7D044}" dt="2024-09-20T08:02:18.404" v="24" actId="14100"/>
          <ac:picMkLst>
            <pc:docMk/>
            <pc:sldMk cId="0" sldId="256"/>
            <ac:picMk id="1026" creationId="{3785D630-DC5E-B6BE-7E01-350283E22048}"/>
          </ac:picMkLst>
        </pc:picChg>
      </pc:sldChg>
      <pc:sldChg chg="addSp delSp modSp mod chgLayout">
        <pc:chgData name="Francesco Cecinato" userId="9d416376-6ed6-4345-8c58-2233310e8e14" providerId="ADAL" clId="{29C4332E-E764-4578-9617-92A063C7D044}" dt="2024-09-20T10:18:16.938" v="2545" actId="20577"/>
        <pc:sldMkLst>
          <pc:docMk/>
          <pc:sldMk cId="2465107779" sldId="263"/>
        </pc:sldMkLst>
        <pc:spChg chg="mod ord">
          <ac:chgData name="Francesco Cecinato" userId="9d416376-6ed6-4345-8c58-2233310e8e14" providerId="ADAL" clId="{29C4332E-E764-4578-9617-92A063C7D044}" dt="2024-09-20T10:09:04.486" v="1915" actId="20577"/>
          <ac:spMkLst>
            <pc:docMk/>
            <pc:sldMk cId="2465107779" sldId="263"/>
            <ac:spMk id="2" creationId="{00000000-0000-0000-0000-000000000000}"/>
          </ac:spMkLst>
        </pc:spChg>
        <pc:spChg chg="add del mod">
          <ac:chgData name="Francesco Cecinato" userId="9d416376-6ed6-4345-8c58-2233310e8e14" providerId="ADAL" clId="{29C4332E-E764-4578-9617-92A063C7D044}" dt="2024-09-20T07:55:45.816" v="1" actId="6264"/>
          <ac:spMkLst>
            <pc:docMk/>
            <pc:sldMk cId="2465107779" sldId="263"/>
            <ac:spMk id="3" creationId="{88FF87B9-B175-3FF9-B25B-DD92FA8D5B6D}"/>
          </ac:spMkLst>
        </pc:spChg>
        <pc:spChg chg="mod">
          <ac:chgData name="Francesco Cecinato" userId="9d416376-6ed6-4345-8c58-2233310e8e14" providerId="ADAL" clId="{29C4332E-E764-4578-9617-92A063C7D044}" dt="2024-09-20T10:18:16.938" v="2545" actId="20577"/>
          <ac:spMkLst>
            <pc:docMk/>
            <pc:sldMk cId="2465107779" sldId="263"/>
            <ac:spMk id="4" creationId="{00000000-0000-0000-0000-000000000000}"/>
          </ac:spMkLst>
        </pc:spChg>
        <pc:spChg chg="add del mod ord">
          <ac:chgData name="Francesco Cecinato" userId="9d416376-6ed6-4345-8c58-2233310e8e14" providerId="ADAL" clId="{29C4332E-E764-4578-9617-92A063C7D044}" dt="2024-09-20T10:09:08.899" v="1916" actId="478"/>
          <ac:spMkLst>
            <pc:docMk/>
            <pc:sldMk cId="2465107779" sldId="263"/>
            <ac:spMk id="5" creationId="{6B835B56-94BD-750A-158D-8B21A98CF870}"/>
          </ac:spMkLst>
        </pc:spChg>
      </pc:sldChg>
      <pc:sldChg chg="addSp delSp modSp del mod chgLayout">
        <pc:chgData name="Francesco Cecinato" userId="9d416376-6ed6-4345-8c58-2233310e8e14" providerId="ADAL" clId="{29C4332E-E764-4578-9617-92A063C7D044}" dt="2024-09-20T09:54:44.278" v="1627" actId="47"/>
        <pc:sldMkLst>
          <pc:docMk/>
          <pc:sldMk cId="1782481888" sldId="265"/>
        </pc:sldMkLst>
        <pc:spChg chg="add del mod">
          <ac:chgData name="Francesco Cecinato" userId="9d416376-6ed6-4345-8c58-2233310e8e14" providerId="ADAL" clId="{29C4332E-E764-4578-9617-92A063C7D044}" dt="2024-09-20T07:55:45.816" v="1" actId="6264"/>
          <ac:spMkLst>
            <pc:docMk/>
            <pc:sldMk cId="1782481888" sldId="265"/>
            <ac:spMk id="2" creationId="{1E7DF09E-D865-5FC6-163B-518F00C7052B}"/>
          </ac:spMkLst>
        </pc:spChg>
        <pc:spChg chg="add mod ord">
          <ac:chgData name="Francesco Cecinato" userId="9d416376-6ed6-4345-8c58-2233310e8e14" providerId="ADAL" clId="{29C4332E-E764-4578-9617-92A063C7D044}" dt="2024-09-20T07:55:45.816" v="1" actId="6264"/>
          <ac:spMkLst>
            <pc:docMk/>
            <pc:sldMk cId="1782481888" sldId="265"/>
            <ac:spMk id="3" creationId="{0DDBFB80-D205-C22A-5E85-1215D49B57B3}"/>
          </ac:spMkLst>
        </pc:spChg>
        <pc:spChg chg="mod ord">
          <ac:chgData name="Francesco Cecinato" userId="9d416376-6ed6-4345-8c58-2233310e8e14" providerId="ADAL" clId="{29C4332E-E764-4578-9617-92A063C7D044}" dt="2024-09-20T07:55:45.816" v="1" actId="6264"/>
          <ac:spMkLst>
            <pc:docMk/>
            <pc:sldMk cId="1782481888" sldId="265"/>
            <ac:spMk id="6" creationId="{98AF58FE-C377-4FE1-A747-C74CC532A524}"/>
          </ac:spMkLst>
        </pc:spChg>
        <pc:spChg chg="mod">
          <ac:chgData name="Francesco Cecinato" userId="9d416376-6ed6-4345-8c58-2233310e8e14" providerId="ADAL" clId="{29C4332E-E764-4578-9617-92A063C7D044}" dt="2024-09-20T09:44:48.774" v="1580" actId="14100"/>
          <ac:spMkLst>
            <pc:docMk/>
            <pc:sldMk cId="1782481888" sldId="265"/>
            <ac:spMk id="35" creationId="{B1E6016C-D6AC-4A8E-B60C-B67E318B7810}"/>
          </ac:spMkLst>
        </pc:spChg>
      </pc:sldChg>
      <pc:sldChg chg="addSp delSp modSp mod delAnim modAnim chgLayout">
        <pc:chgData name="Francesco Cecinato" userId="9d416376-6ed6-4345-8c58-2233310e8e14" providerId="ADAL" clId="{29C4332E-E764-4578-9617-92A063C7D044}" dt="2024-09-20T10:08:48.653" v="1912" actId="20577"/>
        <pc:sldMkLst>
          <pc:docMk/>
          <pc:sldMk cId="2552143682" sldId="266"/>
        </pc:sldMkLst>
        <pc:spChg chg="mod ord">
          <ac:chgData name="Francesco Cecinato" userId="9d416376-6ed6-4345-8c58-2233310e8e14" providerId="ADAL" clId="{29C4332E-E764-4578-9617-92A063C7D044}" dt="2024-09-20T10:08:48.653" v="1912" actId="20577"/>
          <ac:spMkLst>
            <pc:docMk/>
            <pc:sldMk cId="2552143682" sldId="266"/>
            <ac:spMk id="2" creationId="{41BD5B8C-2870-40DB-A86D-64614C81FB01}"/>
          </ac:spMkLst>
        </pc:spChg>
        <pc:spChg chg="add del mod">
          <ac:chgData name="Francesco Cecinato" userId="9d416376-6ed6-4345-8c58-2233310e8e14" providerId="ADAL" clId="{29C4332E-E764-4578-9617-92A063C7D044}" dt="2024-09-20T07:55:45.816" v="1" actId="6264"/>
          <ac:spMkLst>
            <pc:docMk/>
            <pc:sldMk cId="2552143682" sldId="266"/>
            <ac:spMk id="3" creationId="{30122175-95A7-B76A-5479-0203234F7A94}"/>
          </ac:spMkLst>
        </pc:spChg>
        <pc:spChg chg="add del mod ord">
          <ac:chgData name="Francesco Cecinato" userId="9d416376-6ed6-4345-8c58-2233310e8e14" providerId="ADAL" clId="{29C4332E-E764-4578-9617-92A063C7D044}" dt="2024-09-20T10:00:59.516" v="1720" actId="478"/>
          <ac:spMkLst>
            <pc:docMk/>
            <pc:sldMk cId="2552143682" sldId="266"/>
            <ac:spMk id="5" creationId="{D99936EE-2401-E862-70D3-782E84854071}"/>
          </ac:spMkLst>
        </pc:spChg>
        <pc:spChg chg="add mod">
          <ac:chgData name="Francesco Cecinato" userId="9d416376-6ed6-4345-8c58-2233310e8e14" providerId="ADAL" clId="{29C4332E-E764-4578-9617-92A063C7D044}" dt="2024-09-20T10:01:58.137" v="1756"/>
          <ac:spMkLst>
            <pc:docMk/>
            <pc:sldMk cId="2552143682" sldId="266"/>
            <ac:spMk id="8" creationId="{FF569C25-BCE6-4FF0-B1DB-4DB400FBCEAF}"/>
          </ac:spMkLst>
        </pc:spChg>
        <pc:spChg chg="add mod">
          <ac:chgData name="Francesco Cecinato" userId="9d416376-6ed6-4345-8c58-2233310e8e14" providerId="ADAL" clId="{29C4332E-E764-4578-9617-92A063C7D044}" dt="2024-09-20T10:01:58.137" v="1756"/>
          <ac:spMkLst>
            <pc:docMk/>
            <pc:sldMk cId="2552143682" sldId="266"/>
            <ac:spMk id="9" creationId="{0FB45546-C4D2-4041-8B60-4173A9C780F0}"/>
          </ac:spMkLst>
        </pc:spChg>
        <pc:spChg chg="mod">
          <ac:chgData name="Francesco Cecinato" userId="9d416376-6ed6-4345-8c58-2233310e8e14" providerId="ADAL" clId="{29C4332E-E764-4578-9617-92A063C7D044}" dt="2024-09-20T10:02:26.445" v="1769" actId="1076"/>
          <ac:spMkLst>
            <pc:docMk/>
            <pc:sldMk cId="2552143682" sldId="266"/>
            <ac:spMk id="10" creationId="{79F297D0-41D1-4D07-A723-64B1F9C0C430}"/>
          </ac:spMkLst>
        </pc:spChg>
        <pc:spChg chg="add mod">
          <ac:chgData name="Francesco Cecinato" userId="9d416376-6ed6-4345-8c58-2233310e8e14" providerId="ADAL" clId="{29C4332E-E764-4578-9617-92A063C7D044}" dt="2024-09-20T10:01:58.137" v="1756"/>
          <ac:spMkLst>
            <pc:docMk/>
            <pc:sldMk cId="2552143682" sldId="266"/>
            <ac:spMk id="11" creationId="{6B254E91-7258-4051-814C-ADF76EBA8731}"/>
          </ac:spMkLst>
        </pc:spChg>
        <pc:spChg chg="add mod">
          <ac:chgData name="Francesco Cecinato" userId="9d416376-6ed6-4345-8c58-2233310e8e14" providerId="ADAL" clId="{29C4332E-E764-4578-9617-92A063C7D044}" dt="2024-09-20T10:01:58.137" v="1756"/>
          <ac:spMkLst>
            <pc:docMk/>
            <pc:sldMk cId="2552143682" sldId="266"/>
            <ac:spMk id="15" creationId="{E4FC3B58-2200-479C-B679-398DE48660B4}"/>
          </ac:spMkLst>
        </pc:spChg>
        <pc:spChg chg="del mod">
          <ac:chgData name="Francesco Cecinato" userId="9d416376-6ed6-4345-8c58-2233310e8e14" providerId="ADAL" clId="{29C4332E-E764-4578-9617-92A063C7D044}" dt="2024-09-20T10:01:56.992" v="1755" actId="21"/>
          <ac:spMkLst>
            <pc:docMk/>
            <pc:sldMk cId="2552143682" sldId="266"/>
            <ac:spMk id="16" creationId="{E4FC3B58-2200-479C-B679-398DE48660B4}"/>
          </ac:spMkLst>
        </pc:spChg>
        <pc:spChg chg="del mod">
          <ac:chgData name="Francesco Cecinato" userId="9d416376-6ed6-4345-8c58-2233310e8e14" providerId="ADAL" clId="{29C4332E-E764-4578-9617-92A063C7D044}" dt="2024-09-20T10:01:56.992" v="1755" actId="21"/>
          <ac:spMkLst>
            <pc:docMk/>
            <pc:sldMk cId="2552143682" sldId="266"/>
            <ac:spMk id="17" creationId="{300FB8FB-831F-4202-9ED9-12A84FD14288}"/>
          </ac:spMkLst>
        </pc:spChg>
        <pc:spChg chg="add mod">
          <ac:chgData name="Francesco Cecinato" userId="9d416376-6ed6-4345-8c58-2233310e8e14" providerId="ADAL" clId="{29C4332E-E764-4578-9617-92A063C7D044}" dt="2024-09-20T10:01:58.137" v="1756"/>
          <ac:spMkLst>
            <pc:docMk/>
            <pc:sldMk cId="2552143682" sldId="266"/>
            <ac:spMk id="19" creationId="{300FB8FB-831F-4202-9ED9-12A84FD14288}"/>
          </ac:spMkLst>
        </pc:spChg>
        <pc:spChg chg="del">
          <ac:chgData name="Francesco Cecinato" userId="9d416376-6ed6-4345-8c58-2233310e8e14" providerId="ADAL" clId="{29C4332E-E764-4578-9617-92A063C7D044}" dt="2024-09-20T10:01:56.992" v="1755" actId="21"/>
          <ac:spMkLst>
            <pc:docMk/>
            <pc:sldMk cId="2552143682" sldId="266"/>
            <ac:spMk id="20" creationId="{FF569C25-BCE6-4FF0-B1DB-4DB400FBCEAF}"/>
          </ac:spMkLst>
        </pc:spChg>
        <pc:spChg chg="del">
          <ac:chgData name="Francesco Cecinato" userId="9d416376-6ed6-4345-8c58-2233310e8e14" providerId="ADAL" clId="{29C4332E-E764-4578-9617-92A063C7D044}" dt="2024-09-20T10:01:56.992" v="1755" actId="21"/>
          <ac:spMkLst>
            <pc:docMk/>
            <pc:sldMk cId="2552143682" sldId="266"/>
            <ac:spMk id="22" creationId="{B3B311AD-FD90-431E-B6B4-A26EEBCD61DB}"/>
          </ac:spMkLst>
        </pc:spChg>
        <pc:spChg chg="add mod">
          <ac:chgData name="Francesco Cecinato" userId="9d416376-6ed6-4345-8c58-2233310e8e14" providerId="ADAL" clId="{29C4332E-E764-4578-9617-92A063C7D044}" dt="2024-09-20T10:01:58.137" v="1756"/>
          <ac:spMkLst>
            <pc:docMk/>
            <pc:sldMk cId="2552143682" sldId="266"/>
            <ac:spMk id="25" creationId="{B3B311AD-FD90-431E-B6B4-A26EEBCD61DB}"/>
          </ac:spMkLst>
        </pc:spChg>
        <pc:spChg chg="del mod">
          <ac:chgData name="Francesco Cecinato" userId="9d416376-6ed6-4345-8c58-2233310e8e14" providerId="ADAL" clId="{29C4332E-E764-4578-9617-92A063C7D044}" dt="2024-09-20T10:01:56.992" v="1755" actId="21"/>
          <ac:spMkLst>
            <pc:docMk/>
            <pc:sldMk cId="2552143682" sldId="266"/>
            <ac:spMk id="33" creationId="{0FB45546-C4D2-4041-8B60-4173A9C780F0}"/>
          </ac:spMkLst>
        </pc:spChg>
        <pc:spChg chg="del">
          <ac:chgData name="Francesco Cecinato" userId="9d416376-6ed6-4345-8c58-2233310e8e14" providerId="ADAL" clId="{29C4332E-E764-4578-9617-92A063C7D044}" dt="2024-09-20T10:01:56.992" v="1755" actId="21"/>
          <ac:spMkLst>
            <pc:docMk/>
            <pc:sldMk cId="2552143682" sldId="266"/>
            <ac:spMk id="37" creationId="{6B254E91-7258-4051-814C-ADF76EBA8731}"/>
          </ac:spMkLst>
        </pc:spChg>
        <pc:picChg chg="mod">
          <ac:chgData name="Francesco Cecinato" userId="9d416376-6ed6-4345-8c58-2233310e8e14" providerId="ADAL" clId="{29C4332E-E764-4578-9617-92A063C7D044}" dt="2024-09-20T10:02:22.320" v="1768" actId="1076"/>
          <ac:picMkLst>
            <pc:docMk/>
            <pc:sldMk cId="2552143682" sldId="266"/>
            <ac:picMk id="6" creationId="{7E9B1BA8-B8B6-4193-8574-B98B806951B1}"/>
          </ac:picMkLst>
        </pc:picChg>
        <pc:picChg chg="add mod">
          <ac:chgData name="Francesco Cecinato" userId="9d416376-6ed6-4345-8c58-2233310e8e14" providerId="ADAL" clId="{29C4332E-E764-4578-9617-92A063C7D044}" dt="2024-09-20T10:01:58.137" v="1756"/>
          <ac:picMkLst>
            <pc:docMk/>
            <pc:sldMk cId="2552143682" sldId="266"/>
            <ac:picMk id="7" creationId="{AA96619F-8A1E-4DDE-845B-F4CC0C6DB95C}"/>
          </ac:picMkLst>
        </pc:picChg>
        <pc:picChg chg="del">
          <ac:chgData name="Francesco Cecinato" userId="9d416376-6ed6-4345-8c58-2233310e8e14" providerId="ADAL" clId="{29C4332E-E764-4578-9617-92A063C7D044}" dt="2024-09-20T10:01:56.992" v="1755" actId="21"/>
          <ac:picMkLst>
            <pc:docMk/>
            <pc:sldMk cId="2552143682" sldId="266"/>
            <ac:picMk id="13" creationId="{AA96619F-8A1E-4DDE-845B-F4CC0C6DB95C}"/>
          </ac:picMkLst>
        </pc:picChg>
        <pc:picChg chg="mod">
          <ac:chgData name="Francesco Cecinato" userId="9d416376-6ed6-4345-8c58-2233310e8e14" providerId="ADAL" clId="{29C4332E-E764-4578-9617-92A063C7D044}" dt="2024-09-20T10:02:08.462" v="1762" actId="1076"/>
          <ac:picMkLst>
            <pc:docMk/>
            <pc:sldMk cId="2552143682" sldId="266"/>
            <ac:picMk id="14" creationId="{B8CB7446-1E90-4774-854A-98BF82E3D92B}"/>
          </ac:picMkLst>
        </pc:picChg>
        <pc:picChg chg="add mod">
          <ac:chgData name="Francesco Cecinato" userId="9d416376-6ed6-4345-8c58-2233310e8e14" providerId="ADAL" clId="{29C4332E-E764-4578-9617-92A063C7D044}" dt="2024-09-20T10:02:05.739" v="1761" actId="1076"/>
          <ac:picMkLst>
            <pc:docMk/>
            <pc:sldMk cId="2552143682" sldId="266"/>
            <ac:picMk id="26" creationId="{52E7EDCF-B26E-ACAB-82F2-4BF8F121AFBF}"/>
          </ac:picMkLst>
        </pc:picChg>
        <pc:cxnChg chg="del">
          <ac:chgData name="Francesco Cecinato" userId="9d416376-6ed6-4345-8c58-2233310e8e14" providerId="ADAL" clId="{29C4332E-E764-4578-9617-92A063C7D044}" dt="2024-09-20T10:01:56.992" v="1755" actId="21"/>
          <ac:cxnSpMkLst>
            <pc:docMk/>
            <pc:sldMk cId="2552143682" sldId="266"/>
            <ac:cxnSpMk id="4" creationId="{B1632AAD-8477-4AA0-8656-42CCBD11D5D5}"/>
          </ac:cxnSpMkLst>
        </pc:cxnChg>
        <pc:cxnChg chg="add mod">
          <ac:chgData name="Francesco Cecinato" userId="9d416376-6ed6-4345-8c58-2233310e8e14" providerId="ADAL" clId="{29C4332E-E764-4578-9617-92A063C7D044}" dt="2024-09-20T10:01:58.137" v="1756"/>
          <ac:cxnSpMkLst>
            <pc:docMk/>
            <pc:sldMk cId="2552143682" sldId="266"/>
            <ac:cxnSpMk id="12" creationId="{B1632AAD-8477-4AA0-8656-42CCBD11D5D5}"/>
          </ac:cxnSpMkLst>
        </pc:cxnChg>
        <pc:cxnChg chg="del">
          <ac:chgData name="Francesco Cecinato" userId="9d416376-6ed6-4345-8c58-2233310e8e14" providerId="ADAL" clId="{29C4332E-E764-4578-9617-92A063C7D044}" dt="2024-09-20T10:01:56.992" v="1755" actId="21"/>
          <ac:cxnSpMkLst>
            <pc:docMk/>
            <pc:sldMk cId="2552143682" sldId="266"/>
            <ac:cxnSpMk id="18" creationId="{3A1A37A6-9155-45C0-BD70-593EE4F149CA}"/>
          </ac:cxnSpMkLst>
        </pc:cxnChg>
        <pc:cxnChg chg="del">
          <ac:chgData name="Francesco Cecinato" userId="9d416376-6ed6-4345-8c58-2233310e8e14" providerId="ADAL" clId="{29C4332E-E764-4578-9617-92A063C7D044}" dt="2024-09-20T10:01:56.992" v="1755" actId="21"/>
          <ac:cxnSpMkLst>
            <pc:docMk/>
            <pc:sldMk cId="2552143682" sldId="266"/>
            <ac:cxnSpMk id="21" creationId="{1BA0B515-44F4-4AFD-8CA9-96C34B78EB4D}"/>
          </ac:cxnSpMkLst>
        </pc:cxnChg>
        <pc:cxnChg chg="add mod">
          <ac:chgData name="Francesco Cecinato" userId="9d416376-6ed6-4345-8c58-2233310e8e14" providerId="ADAL" clId="{29C4332E-E764-4578-9617-92A063C7D044}" dt="2024-09-20T10:01:58.137" v="1756"/>
          <ac:cxnSpMkLst>
            <pc:docMk/>
            <pc:sldMk cId="2552143682" sldId="266"/>
            <ac:cxnSpMk id="23" creationId="{3A1A37A6-9155-45C0-BD70-593EE4F149CA}"/>
          </ac:cxnSpMkLst>
        </pc:cxnChg>
        <pc:cxnChg chg="add mod">
          <ac:chgData name="Francesco Cecinato" userId="9d416376-6ed6-4345-8c58-2233310e8e14" providerId="ADAL" clId="{29C4332E-E764-4578-9617-92A063C7D044}" dt="2024-09-20T10:01:58.137" v="1756"/>
          <ac:cxnSpMkLst>
            <pc:docMk/>
            <pc:sldMk cId="2552143682" sldId="266"/>
            <ac:cxnSpMk id="24" creationId="{1BA0B515-44F4-4AFD-8CA9-96C34B78EB4D}"/>
          </ac:cxnSpMkLst>
        </pc:cxnChg>
      </pc:sldChg>
      <pc:sldChg chg="addSp delSp modSp mod chgLayout">
        <pc:chgData name="Francesco Cecinato" userId="9d416376-6ed6-4345-8c58-2233310e8e14" providerId="ADAL" clId="{29C4332E-E764-4578-9617-92A063C7D044}" dt="2024-09-20T10:41:38.525" v="2590" actId="1076"/>
        <pc:sldMkLst>
          <pc:docMk/>
          <pc:sldMk cId="691118363" sldId="273"/>
        </pc:sldMkLst>
        <pc:spChg chg="del mod ord">
          <ac:chgData name="Francesco Cecinato" userId="9d416376-6ed6-4345-8c58-2233310e8e14" providerId="ADAL" clId="{29C4332E-E764-4578-9617-92A063C7D044}" dt="2024-09-20T09:13:25.764" v="1283" actId="478"/>
          <ac:spMkLst>
            <pc:docMk/>
            <pc:sldMk cId="691118363" sldId="273"/>
            <ac:spMk id="2" creationId="{7F9CF805-C6E6-4707-841B-C1EE090B4304}"/>
          </ac:spMkLst>
        </pc:spChg>
        <pc:spChg chg="add del mod">
          <ac:chgData name="Francesco Cecinato" userId="9d416376-6ed6-4345-8c58-2233310e8e14" providerId="ADAL" clId="{29C4332E-E764-4578-9617-92A063C7D044}" dt="2024-09-20T07:55:45.816" v="1" actId="6264"/>
          <ac:spMkLst>
            <pc:docMk/>
            <pc:sldMk cId="691118363" sldId="273"/>
            <ac:spMk id="3" creationId="{D97908D9-99C5-5D26-D750-65E5C5981EDD}"/>
          </ac:spMkLst>
        </pc:spChg>
        <pc:spChg chg="add del mod ord">
          <ac:chgData name="Francesco Cecinato" userId="9d416376-6ed6-4345-8c58-2233310e8e14" providerId="ADAL" clId="{29C4332E-E764-4578-9617-92A063C7D044}" dt="2024-09-20T09:13:40.647" v="1287" actId="478"/>
          <ac:spMkLst>
            <pc:docMk/>
            <pc:sldMk cId="691118363" sldId="273"/>
            <ac:spMk id="4" creationId="{6594888A-2E3B-4F67-F628-A0B00C2FAE3D}"/>
          </ac:spMkLst>
        </pc:spChg>
        <pc:spChg chg="add mod">
          <ac:chgData name="Francesco Cecinato" userId="9d416376-6ed6-4345-8c58-2233310e8e14" providerId="ADAL" clId="{29C4332E-E764-4578-9617-92A063C7D044}" dt="2024-09-20T09:13:24.508" v="1282"/>
          <ac:spMkLst>
            <pc:docMk/>
            <pc:sldMk cId="691118363" sldId="273"/>
            <ac:spMk id="5" creationId="{A9F22F6F-23E8-A6CA-0BB9-5795A095DD96}"/>
          </ac:spMkLst>
        </pc:spChg>
        <pc:spChg chg="mod">
          <ac:chgData name="Francesco Cecinato" userId="9d416376-6ed6-4345-8c58-2233310e8e14" providerId="ADAL" clId="{29C4332E-E764-4578-9617-92A063C7D044}" dt="2024-09-20T09:19:14.459" v="1517" actId="2711"/>
          <ac:spMkLst>
            <pc:docMk/>
            <pc:sldMk cId="691118363" sldId="273"/>
            <ac:spMk id="6" creationId="{9966997A-18C8-41BE-98E0-0AE50D8160BD}"/>
          </ac:spMkLst>
        </pc:spChg>
        <pc:spChg chg="add del mod">
          <ac:chgData name="Francesco Cecinato" userId="9d416376-6ed6-4345-8c58-2233310e8e14" providerId="ADAL" clId="{29C4332E-E764-4578-9617-92A063C7D044}" dt="2024-09-20T09:13:29.409" v="1284" actId="478"/>
          <ac:spMkLst>
            <pc:docMk/>
            <pc:sldMk cId="691118363" sldId="273"/>
            <ac:spMk id="8" creationId="{A217647F-D4D4-BA13-4F09-01A264A530BA}"/>
          </ac:spMkLst>
        </pc:spChg>
        <pc:spChg chg="add mod">
          <ac:chgData name="Francesco Cecinato" userId="9d416376-6ed6-4345-8c58-2233310e8e14" providerId="ADAL" clId="{29C4332E-E764-4578-9617-92A063C7D044}" dt="2024-09-20T09:19:14.459" v="1517" actId="2711"/>
          <ac:spMkLst>
            <pc:docMk/>
            <pc:sldMk cId="691118363" sldId="273"/>
            <ac:spMk id="9" creationId="{58919E99-8441-3DE5-CB6A-458F68FE3AD2}"/>
          </ac:spMkLst>
        </pc:spChg>
        <pc:spChg chg="del mod">
          <ac:chgData name="Francesco Cecinato" userId="9d416376-6ed6-4345-8c58-2233310e8e14" providerId="ADAL" clId="{29C4332E-E764-4578-9617-92A063C7D044}" dt="2024-09-20T09:19:34.494" v="1518" actId="21"/>
          <ac:spMkLst>
            <pc:docMk/>
            <pc:sldMk cId="691118363" sldId="273"/>
            <ac:spMk id="12" creationId="{6838302D-C2B1-4DD1-9711-1E2D68BBCA44}"/>
          </ac:spMkLst>
        </pc:spChg>
        <pc:spChg chg="del mod">
          <ac:chgData name="Francesco Cecinato" userId="9d416376-6ed6-4345-8c58-2233310e8e14" providerId="ADAL" clId="{29C4332E-E764-4578-9617-92A063C7D044}" dt="2024-09-20T09:19:34.494" v="1518" actId="21"/>
          <ac:spMkLst>
            <pc:docMk/>
            <pc:sldMk cId="691118363" sldId="273"/>
            <ac:spMk id="13" creationId="{19C2279F-C3B6-49BA-AF24-BF2F574091B3}"/>
          </ac:spMkLst>
        </pc:spChg>
        <pc:spChg chg="del mod">
          <ac:chgData name="Francesco Cecinato" userId="9d416376-6ed6-4345-8c58-2233310e8e14" providerId="ADAL" clId="{29C4332E-E764-4578-9617-92A063C7D044}" dt="2024-09-20T09:19:34.494" v="1518" actId="21"/>
          <ac:spMkLst>
            <pc:docMk/>
            <pc:sldMk cId="691118363" sldId="273"/>
            <ac:spMk id="16" creationId="{18AE7DB8-0863-41E5-95BA-51A6A95A1C8E}"/>
          </ac:spMkLst>
        </pc:spChg>
        <pc:spChg chg="del mod">
          <ac:chgData name="Francesco Cecinato" userId="9d416376-6ed6-4345-8c58-2233310e8e14" providerId="ADAL" clId="{29C4332E-E764-4578-9617-92A063C7D044}" dt="2024-09-20T09:19:34.494" v="1518" actId="21"/>
          <ac:spMkLst>
            <pc:docMk/>
            <pc:sldMk cId="691118363" sldId="273"/>
            <ac:spMk id="17" creationId="{4C01C7DC-AB40-48C6-B63F-F7A9342C22DC}"/>
          </ac:spMkLst>
        </pc:spChg>
        <pc:spChg chg="del mod">
          <ac:chgData name="Francesco Cecinato" userId="9d416376-6ed6-4345-8c58-2233310e8e14" providerId="ADAL" clId="{29C4332E-E764-4578-9617-92A063C7D044}" dt="2024-09-20T09:19:34.494" v="1518" actId="21"/>
          <ac:spMkLst>
            <pc:docMk/>
            <pc:sldMk cId="691118363" sldId="273"/>
            <ac:spMk id="19" creationId="{9FEC7871-3F97-4363-B930-34C235DC48FA}"/>
          </ac:spMkLst>
        </pc:spChg>
        <pc:spChg chg="mod">
          <ac:chgData name="Francesco Cecinato" userId="9d416376-6ed6-4345-8c58-2233310e8e14" providerId="ADAL" clId="{29C4332E-E764-4578-9617-92A063C7D044}" dt="2024-09-20T09:19:14.459" v="1517" actId="2711"/>
          <ac:spMkLst>
            <pc:docMk/>
            <pc:sldMk cId="691118363" sldId="273"/>
            <ac:spMk id="20" creationId="{341A1C0E-3CE9-4366-89A8-D0C73F50AC20}"/>
          </ac:spMkLst>
        </pc:spChg>
        <pc:spChg chg="add mod">
          <ac:chgData name="Francesco Cecinato" userId="9d416376-6ed6-4345-8c58-2233310e8e14" providerId="ADAL" clId="{29C4332E-E764-4578-9617-92A063C7D044}" dt="2024-09-20T09:19:35.391" v="1519"/>
          <ac:spMkLst>
            <pc:docMk/>
            <pc:sldMk cId="691118363" sldId="273"/>
            <ac:spMk id="21" creationId="{6838302D-C2B1-4DD1-9711-1E2D68BBCA44}"/>
          </ac:spMkLst>
        </pc:spChg>
        <pc:spChg chg="add mod">
          <ac:chgData name="Francesco Cecinato" userId="9d416376-6ed6-4345-8c58-2233310e8e14" providerId="ADAL" clId="{29C4332E-E764-4578-9617-92A063C7D044}" dt="2024-09-20T09:19:35.391" v="1519"/>
          <ac:spMkLst>
            <pc:docMk/>
            <pc:sldMk cId="691118363" sldId="273"/>
            <ac:spMk id="22" creationId="{19C2279F-C3B6-49BA-AF24-BF2F574091B3}"/>
          </ac:spMkLst>
        </pc:spChg>
        <pc:spChg chg="mod">
          <ac:chgData name="Francesco Cecinato" userId="9d416376-6ed6-4345-8c58-2233310e8e14" providerId="ADAL" clId="{29C4332E-E764-4578-9617-92A063C7D044}" dt="2024-09-20T10:41:38.525" v="2590" actId="1076"/>
          <ac:spMkLst>
            <pc:docMk/>
            <pc:sldMk cId="691118363" sldId="273"/>
            <ac:spMk id="24" creationId="{A9FEBEED-9162-466A-87FB-F9DFA48DE8E1}"/>
          </ac:spMkLst>
        </pc:spChg>
        <pc:spChg chg="add mod">
          <ac:chgData name="Francesco Cecinato" userId="9d416376-6ed6-4345-8c58-2233310e8e14" providerId="ADAL" clId="{29C4332E-E764-4578-9617-92A063C7D044}" dt="2024-09-20T09:19:35.391" v="1519"/>
          <ac:spMkLst>
            <pc:docMk/>
            <pc:sldMk cId="691118363" sldId="273"/>
            <ac:spMk id="26" creationId="{18AE7DB8-0863-41E5-95BA-51A6A95A1C8E}"/>
          </ac:spMkLst>
        </pc:spChg>
        <pc:spChg chg="mod">
          <ac:chgData name="Francesco Cecinato" userId="9d416376-6ed6-4345-8c58-2233310e8e14" providerId="ADAL" clId="{29C4332E-E764-4578-9617-92A063C7D044}" dt="2024-09-20T10:41:13.418" v="2588" actId="2711"/>
          <ac:spMkLst>
            <pc:docMk/>
            <pc:sldMk cId="691118363" sldId="273"/>
            <ac:spMk id="27" creationId="{5A4983B5-BBF2-459D-BBFB-AB56AFE2F2EE}"/>
          </ac:spMkLst>
        </pc:spChg>
        <pc:spChg chg="mod">
          <ac:chgData name="Francesco Cecinato" userId="9d416376-6ed6-4345-8c58-2233310e8e14" providerId="ADAL" clId="{29C4332E-E764-4578-9617-92A063C7D044}" dt="2024-09-20T09:19:14.459" v="1517" actId="2711"/>
          <ac:spMkLst>
            <pc:docMk/>
            <pc:sldMk cId="691118363" sldId="273"/>
            <ac:spMk id="28" creationId="{EA9A1796-B40D-4C00-809C-9CB77DB88798}"/>
          </ac:spMkLst>
        </pc:spChg>
        <pc:spChg chg="mod">
          <ac:chgData name="Francesco Cecinato" userId="9d416376-6ed6-4345-8c58-2233310e8e14" providerId="ADAL" clId="{29C4332E-E764-4578-9617-92A063C7D044}" dt="2024-09-20T09:19:14.459" v="1517" actId="2711"/>
          <ac:spMkLst>
            <pc:docMk/>
            <pc:sldMk cId="691118363" sldId="273"/>
            <ac:spMk id="29" creationId="{F160076D-A48B-4529-8479-F52B28F2EABC}"/>
          </ac:spMkLst>
        </pc:spChg>
        <pc:spChg chg="add mod">
          <ac:chgData name="Francesco Cecinato" userId="9d416376-6ed6-4345-8c58-2233310e8e14" providerId="ADAL" clId="{29C4332E-E764-4578-9617-92A063C7D044}" dt="2024-09-20T09:19:35.391" v="1519"/>
          <ac:spMkLst>
            <pc:docMk/>
            <pc:sldMk cId="691118363" sldId="273"/>
            <ac:spMk id="30" creationId="{4C01C7DC-AB40-48C6-B63F-F7A9342C22DC}"/>
          </ac:spMkLst>
        </pc:spChg>
        <pc:spChg chg="add mod">
          <ac:chgData name="Francesco Cecinato" userId="9d416376-6ed6-4345-8c58-2233310e8e14" providerId="ADAL" clId="{29C4332E-E764-4578-9617-92A063C7D044}" dt="2024-09-20T09:19:35.391" v="1519"/>
          <ac:spMkLst>
            <pc:docMk/>
            <pc:sldMk cId="691118363" sldId="273"/>
            <ac:spMk id="32" creationId="{9FEC7871-3F97-4363-B930-34C235DC48FA}"/>
          </ac:spMkLst>
        </pc:spChg>
        <pc:picChg chg="del">
          <ac:chgData name="Francesco Cecinato" userId="9d416376-6ed6-4345-8c58-2233310e8e14" providerId="ADAL" clId="{29C4332E-E764-4578-9617-92A063C7D044}" dt="2024-09-20T09:19:34.494" v="1518" actId="21"/>
          <ac:picMkLst>
            <pc:docMk/>
            <pc:sldMk cId="691118363" sldId="273"/>
            <ac:picMk id="10" creationId="{45F92557-F3F7-4CFD-ACF9-50CED6E811AB}"/>
          </ac:picMkLst>
        </pc:picChg>
        <pc:picChg chg="add mod">
          <ac:chgData name="Francesco Cecinato" userId="9d416376-6ed6-4345-8c58-2233310e8e14" providerId="ADAL" clId="{29C4332E-E764-4578-9617-92A063C7D044}" dt="2024-09-20T09:19:35.391" v="1519"/>
          <ac:picMkLst>
            <pc:docMk/>
            <pc:sldMk cId="691118363" sldId="273"/>
            <ac:picMk id="11" creationId="{45F92557-F3F7-4CFD-ACF9-50CED6E811AB}"/>
          </ac:picMkLst>
        </pc:picChg>
        <pc:picChg chg="add mod">
          <ac:chgData name="Francesco Cecinato" userId="9d416376-6ed6-4345-8c58-2233310e8e14" providerId="ADAL" clId="{29C4332E-E764-4578-9617-92A063C7D044}" dt="2024-09-20T09:19:43.718" v="1523" actId="1076"/>
          <ac:picMkLst>
            <pc:docMk/>
            <pc:sldMk cId="691118363" sldId="273"/>
            <ac:picMk id="33" creationId="{44BE7D22-ACC1-D65B-822F-BAC151AF173D}"/>
          </ac:picMkLst>
        </pc:picChg>
        <pc:cxnChg chg="del">
          <ac:chgData name="Francesco Cecinato" userId="9d416376-6ed6-4345-8c58-2233310e8e14" providerId="ADAL" clId="{29C4332E-E764-4578-9617-92A063C7D044}" dt="2024-09-20T09:19:34.494" v="1518" actId="21"/>
          <ac:cxnSpMkLst>
            <pc:docMk/>
            <pc:sldMk cId="691118363" sldId="273"/>
            <ac:cxnSpMk id="14" creationId="{98E70BE4-7489-4736-BD07-50F089BFD0FF}"/>
          </ac:cxnSpMkLst>
        </pc:cxnChg>
        <pc:cxnChg chg="del">
          <ac:chgData name="Francesco Cecinato" userId="9d416376-6ed6-4345-8c58-2233310e8e14" providerId="ADAL" clId="{29C4332E-E764-4578-9617-92A063C7D044}" dt="2024-09-20T09:19:34.494" v="1518" actId="21"/>
          <ac:cxnSpMkLst>
            <pc:docMk/>
            <pc:sldMk cId="691118363" sldId="273"/>
            <ac:cxnSpMk id="15" creationId="{A6C0D1CD-A08F-40F2-9E76-C4FEEF40C598}"/>
          </ac:cxnSpMkLst>
        </pc:cxnChg>
        <pc:cxnChg chg="del">
          <ac:chgData name="Francesco Cecinato" userId="9d416376-6ed6-4345-8c58-2233310e8e14" providerId="ADAL" clId="{29C4332E-E764-4578-9617-92A063C7D044}" dt="2024-09-20T09:19:34.494" v="1518" actId="21"/>
          <ac:cxnSpMkLst>
            <pc:docMk/>
            <pc:sldMk cId="691118363" sldId="273"/>
            <ac:cxnSpMk id="18" creationId="{BCCD5B73-F7F3-4B72-A4B6-02AED9B22A48}"/>
          </ac:cxnSpMkLst>
        </pc:cxnChg>
        <pc:cxnChg chg="add mod">
          <ac:chgData name="Francesco Cecinato" userId="9d416376-6ed6-4345-8c58-2233310e8e14" providerId="ADAL" clId="{29C4332E-E764-4578-9617-92A063C7D044}" dt="2024-09-20T09:19:35.391" v="1519"/>
          <ac:cxnSpMkLst>
            <pc:docMk/>
            <pc:sldMk cId="691118363" sldId="273"/>
            <ac:cxnSpMk id="23" creationId="{98E70BE4-7489-4736-BD07-50F089BFD0FF}"/>
          </ac:cxnSpMkLst>
        </pc:cxnChg>
        <pc:cxnChg chg="add mod">
          <ac:chgData name="Francesco Cecinato" userId="9d416376-6ed6-4345-8c58-2233310e8e14" providerId="ADAL" clId="{29C4332E-E764-4578-9617-92A063C7D044}" dt="2024-09-20T09:19:35.391" v="1519"/>
          <ac:cxnSpMkLst>
            <pc:docMk/>
            <pc:sldMk cId="691118363" sldId="273"/>
            <ac:cxnSpMk id="25" creationId="{A6C0D1CD-A08F-40F2-9E76-C4FEEF40C598}"/>
          </ac:cxnSpMkLst>
        </pc:cxnChg>
        <pc:cxnChg chg="add mod">
          <ac:chgData name="Francesco Cecinato" userId="9d416376-6ed6-4345-8c58-2233310e8e14" providerId="ADAL" clId="{29C4332E-E764-4578-9617-92A063C7D044}" dt="2024-09-20T09:19:35.391" v="1519"/>
          <ac:cxnSpMkLst>
            <pc:docMk/>
            <pc:sldMk cId="691118363" sldId="273"/>
            <ac:cxnSpMk id="31" creationId="{BCCD5B73-F7F3-4B72-A4B6-02AED9B22A48}"/>
          </ac:cxnSpMkLst>
        </pc:cxnChg>
      </pc:sldChg>
      <pc:sldChg chg="addSp delSp modSp del mod modShow chgLayout">
        <pc:chgData name="Francesco Cecinato" userId="9d416376-6ed6-4345-8c58-2233310e8e14" providerId="ADAL" clId="{29C4332E-E764-4578-9617-92A063C7D044}" dt="2024-09-20T10:24:01.384" v="2582" actId="47"/>
        <pc:sldMkLst>
          <pc:docMk/>
          <pc:sldMk cId="1279629656" sldId="274"/>
        </pc:sldMkLst>
        <pc:spChg chg="mod ord">
          <ac:chgData name="Francesco Cecinato" userId="9d416376-6ed6-4345-8c58-2233310e8e14" providerId="ADAL" clId="{29C4332E-E764-4578-9617-92A063C7D044}" dt="2024-09-20T09:09:03.089" v="1277" actId="20577"/>
          <ac:spMkLst>
            <pc:docMk/>
            <pc:sldMk cId="1279629656" sldId="274"/>
            <ac:spMk id="2" creationId="{7F9CF805-C6E6-4707-841B-C1EE090B4304}"/>
          </ac:spMkLst>
        </pc:spChg>
        <pc:spChg chg="add del mod">
          <ac:chgData name="Francesco Cecinato" userId="9d416376-6ed6-4345-8c58-2233310e8e14" providerId="ADAL" clId="{29C4332E-E764-4578-9617-92A063C7D044}" dt="2024-09-20T07:55:45.816" v="1" actId="6264"/>
          <ac:spMkLst>
            <pc:docMk/>
            <pc:sldMk cId="1279629656" sldId="274"/>
            <ac:spMk id="3" creationId="{8C899865-21D1-2B64-5D5B-585C0520F1F2}"/>
          </ac:spMkLst>
        </pc:spChg>
        <pc:spChg chg="add del mod ord">
          <ac:chgData name="Francesco Cecinato" userId="9d416376-6ed6-4345-8c58-2233310e8e14" providerId="ADAL" clId="{29C4332E-E764-4578-9617-92A063C7D044}" dt="2024-09-20T09:09:12.627" v="1278" actId="478"/>
          <ac:spMkLst>
            <pc:docMk/>
            <pc:sldMk cId="1279629656" sldId="274"/>
            <ac:spMk id="4" creationId="{F1B0360B-53AC-996B-B0C6-E3C9160C6192}"/>
          </ac:spMkLst>
        </pc:spChg>
        <pc:picChg chg="mod">
          <ac:chgData name="Francesco Cecinato" userId="9d416376-6ed6-4345-8c58-2233310e8e14" providerId="ADAL" clId="{29C4332E-E764-4578-9617-92A063C7D044}" dt="2024-09-20T09:09:20.660" v="1279" actId="1076"/>
          <ac:picMkLst>
            <pc:docMk/>
            <pc:sldMk cId="1279629656" sldId="274"/>
            <ac:picMk id="21" creationId="{2B298BE9-E888-4C3C-8C7D-A073EE64D841}"/>
          </ac:picMkLst>
        </pc:picChg>
        <pc:picChg chg="mod">
          <ac:chgData name="Francesco Cecinato" userId="9d416376-6ed6-4345-8c58-2233310e8e14" providerId="ADAL" clId="{29C4332E-E764-4578-9617-92A063C7D044}" dt="2024-09-20T09:09:25.998" v="1280" actId="1076"/>
          <ac:picMkLst>
            <pc:docMk/>
            <pc:sldMk cId="1279629656" sldId="274"/>
            <ac:picMk id="22" creationId="{63EA9E9D-14BB-4061-A3B3-8118E7EA16C5}"/>
          </ac:picMkLst>
        </pc:picChg>
      </pc:sldChg>
      <pc:sldChg chg="addSp delSp modSp del mod chgLayout">
        <pc:chgData name="Francesco Cecinato" userId="9d416376-6ed6-4345-8c58-2233310e8e14" providerId="ADAL" clId="{29C4332E-E764-4578-9617-92A063C7D044}" dt="2024-09-20T09:56:39.610" v="1653" actId="47"/>
        <pc:sldMkLst>
          <pc:docMk/>
          <pc:sldMk cId="2498088750" sldId="277"/>
        </pc:sldMkLst>
        <pc:spChg chg="add del mod">
          <ac:chgData name="Francesco Cecinato" userId="9d416376-6ed6-4345-8c58-2233310e8e14" providerId="ADAL" clId="{29C4332E-E764-4578-9617-92A063C7D044}" dt="2024-09-20T07:55:45.816" v="1" actId="6264"/>
          <ac:spMkLst>
            <pc:docMk/>
            <pc:sldMk cId="2498088750" sldId="277"/>
            <ac:spMk id="2" creationId="{229C45C9-0EB4-E2F2-5064-A050DEE45B7B}"/>
          </ac:spMkLst>
        </pc:spChg>
        <pc:spChg chg="add mod ord">
          <ac:chgData name="Francesco Cecinato" userId="9d416376-6ed6-4345-8c58-2233310e8e14" providerId="ADAL" clId="{29C4332E-E764-4578-9617-92A063C7D044}" dt="2024-09-20T07:55:45.816" v="1" actId="6264"/>
          <ac:spMkLst>
            <pc:docMk/>
            <pc:sldMk cId="2498088750" sldId="277"/>
            <ac:spMk id="3" creationId="{54B09492-7BB2-8554-C816-8290895CF29B}"/>
          </ac:spMkLst>
        </pc:spChg>
        <pc:spChg chg="mod ord">
          <ac:chgData name="Francesco Cecinato" userId="9d416376-6ed6-4345-8c58-2233310e8e14" providerId="ADAL" clId="{29C4332E-E764-4578-9617-92A063C7D044}" dt="2024-09-20T07:55:45.816" v="1" actId="6264"/>
          <ac:spMkLst>
            <pc:docMk/>
            <pc:sldMk cId="2498088750" sldId="277"/>
            <ac:spMk id="6" creationId="{98AF58FE-C377-4FE1-A747-C74CC532A524}"/>
          </ac:spMkLst>
        </pc:spChg>
      </pc:sldChg>
      <pc:sldChg chg="addSp delSp modSp del mod modShow chgLayout">
        <pc:chgData name="Francesco Cecinato" userId="9d416376-6ed6-4345-8c58-2233310e8e14" providerId="ADAL" clId="{29C4332E-E764-4578-9617-92A063C7D044}" dt="2024-09-20T10:23:56.599" v="2581" actId="47"/>
        <pc:sldMkLst>
          <pc:docMk/>
          <pc:sldMk cId="3310306714" sldId="281"/>
        </pc:sldMkLst>
        <pc:spChg chg="mod ord">
          <ac:chgData name="Francesco Cecinato" userId="9d416376-6ed6-4345-8c58-2233310e8e14" providerId="ADAL" clId="{29C4332E-E764-4578-9617-92A063C7D044}" dt="2024-09-20T07:55:45.816" v="1" actId="6264"/>
          <ac:spMkLst>
            <pc:docMk/>
            <pc:sldMk cId="3310306714" sldId="281"/>
            <ac:spMk id="2" creationId="{2621FCFE-627C-461D-A9F1-0F0DC1C12F4E}"/>
          </ac:spMkLst>
        </pc:spChg>
        <pc:spChg chg="mod ord">
          <ac:chgData name="Francesco Cecinato" userId="9d416376-6ed6-4345-8c58-2233310e8e14" providerId="ADAL" clId="{29C4332E-E764-4578-9617-92A063C7D044}" dt="2024-09-20T07:55:45.816" v="1" actId="6264"/>
          <ac:spMkLst>
            <pc:docMk/>
            <pc:sldMk cId="3310306714" sldId="281"/>
            <ac:spMk id="3" creationId="{945EEDE1-87F7-4C6F-8D68-4C2E7D732685}"/>
          </ac:spMkLst>
        </pc:spChg>
        <pc:spChg chg="add del mod">
          <ac:chgData name="Francesco Cecinato" userId="9d416376-6ed6-4345-8c58-2233310e8e14" providerId="ADAL" clId="{29C4332E-E764-4578-9617-92A063C7D044}" dt="2024-09-20T07:55:45.816" v="1" actId="6264"/>
          <ac:spMkLst>
            <pc:docMk/>
            <pc:sldMk cId="3310306714" sldId="281"/>
            <ac:spMk id="6" creationId="{B289C9B5-FDEC-2A08-EF2E-768D739857C3}"/>
          </ac:spMkLst>
        </pc:spChg>
        <pc:spChg chg="add del mod">
          <ac:chgData name="Francesco Cecinato" userId="9d416376-6ed6-4345-8c58-2233310e8e14" providerId="ADAL" clId="{29C4332E-E764-4578-9617-92A063C7D044}" dt="2024-09-20T07:55:45.816" v="1" actId="6264"/>
          <ac:spMkLst>
            <pc:docMk/>
            <pc:sldMk cId="3310306714" sldId="281"/>
            <ac:spMk id="8" creationId="{BC2F10A4-9D91-3CFA-28D3-35D70E0735B8}"/>
          </ac:spMkLst>
        </pc:spChg>
      </pc:sldChg>
      <pc:sldChg chg="addSp delSp modSp del mod chgLayout">
        <pc:chgData name="Francesco Cecinato" userId="9d416376-6ed6-4345-8c58-2233310e8e14" providerId="ADAL" clId="{29C4332E-E764-4578-9617-92A063C7D044}" dt="2024-09-20T08:34:22.539" v="598" actId="47"/>
        <pc:sldMkLst>
          <pc:docMk/>
          <pc:sldMk cId="1063541713" sldId="282"/>
        </pc:sldMkLst>
        <pc:spChg chg="mod ord">
          <ac:chgData name="Francesco Cecinato" userId="9d416376-6ed6-4345-8c58-2233310e8e14" providerId="ADAL" clId="{29C4332E-E764-4578-9617-92A063C7D044}" dt="2024-09-20T08:32:02.814" v="582" actId="20577"/>
          <ac:spMkLst>
            <pc:docMk/>
            <pc:sldMk cId="1063541713" sldId="282"/>
            <ac:spMk id="2" creationId="{27586DE9-0625-4200-BAE1-9BDAFF5FA0FE}"/>
          </ac:spMkLst>
        </pc:spChg>
        <pc:spChg chg="add del mod">
          <ac:chgData name="Francesco Cecinato" userId="9d416376-6ed6-4345-8c58-2233310e8e14" providerId="ADAL" clId="{29C4332E-E764-4578-9617-92A063C7D044}" dt="2024-09-20T07:55:45.816" v="1" actId="6264"/>
          <ac:spMkLst>
            <pc:docMk/>
            <pc:sldMk cId="1063541713" sldId="282"/>
            <ac:spMk id="4" creationId="{919D0C75-8788-11A5-09A2-EB04A6CD5164}"/>
          </ac:spMkLst>
        </pc:spChg>
        <pc:spChg chg="add mod ord">
          <ac:chgData name="Francesco Cecinato" userId="9d416376-6ed6-4345-8c58-2233310e8e14" providerId="ADAL" clId="{29C4332E-E764-4578-9617-92A063C7D044}" dt="2024-09-20T07:55:45.816" v="1" actId="6264"/>
          <ac:spMkLst>
            <pc:docMk/>
            <pc:sldMk cId="1063541713" sldId="282"/>
            <ac:spMk id="5" creationId="{5656C913-3D7D-323B-F27F-120CAA0E0638}"/>
          </ac:spMkLst>
        </pc:spChg>
      </pc:sldChg>
      <pc:sldChg chg="addSp delSp modSp mod chgLayout">
        <pc:chgData name="Francesco Cecinato" userId="9d416376-6ed6-4345-8c58-2233310e8e14" providerId="ADAL" clId="{29C4332E-E764-4578-9617-92A063C7D044}" dt="2024-09-20T10:23:25.666" v="2580" actId="1076"/>
        <pc:sldMkLst>
          <pc:docMk/>
          <pc:sldMk cId="107053488" sldId="283"/>
        </pc:sldMkLst>
        <pc:spChg chg="mod ord">
          <ac:chgData name="Francesco Cecinato" userId="9d416376-6ed6-4345-8c58-2233310e8e14" providerId="ADAL" clId="{29C4332E-E764-4578-9617-92A063C7D044}" dt="2024-09-20T10:09:00.017" v="1913"/>
          <ac:spMkLst>
            <pc:docMk/>
            <pc:sldMk cId="107053488" sldId="283"/>
            <ac:spMk id="2" creationId="{43D8B8DD-49F4-4EB1-8CAC-BEA2A1014DC7}"/>
          </ac:spMkLst>
        </pc:spChg>
        <pc:spChg chg="add del mod">
          <ac:chgData name="Francesco Cecinato" userId="9d416376-6ed6-4345-8c58-2233310e8e14" providerId="ADAL" clId="{29C4332E-E764-4578-9617-92A063C7D044}" dt="2024-09-20T07:55:45.816" v="1" actId="6264"/>
          <ac:spMkLst>
            <pc:docMk/>
            <pc:sldMk cId="107053488" sldId="283"/>
            <ac:spMk id="3" creationId="{2919EAC2-A81C-B084-2226-55E194EB0E82}"/>
          </ac:spMkLst>
        </pc:spChg>
        <pc:spChg chg="mod">
          <ac:chgData name="Francesco Cecinato" userId="9d416376-6ed6-4345-8c58-2233310e8e14" providerId="ADAL" clId="{29C4332E-E764-4578-9617-92A063C7D044}" dt="2024-09-20T10:23:25.666" v="2580" actId="1076"/>
          <ac:spMkLst>
            <pc:docMk/>
            <pc:sldMk cId="107053488" sldId="283"/>
            <ac:spMk id="6" creationId="{BB0C36EC-A194-4572-866E-4C883A31D8BA}"/>
          </ac:spMkLst>
        </pc:spChg>
        <pc:spChg chg="add del mod ord">
          <ac:chgData name="Francesco Cecinato" userId="9d416376-6ed6-4345-8c58-2233310e8e14" providerId="ADAL" clId="{29C4332E-E764-4578-9617-92A063C7D044}" dt="2024-09-20T10:03:08.220" v="1803" actId="478"/>
          <ac:spMkLst>
            <pc:docMk/>
            <pc:sldMk cId="107053488" sldId="283"/>
            <ac:spMk id="7" creationId="{F763DE84-FE81-C136-F97D-082D8547128F}"/>
          </ac:spMkLst>
        </pc:spChg>
        <pc:spChg chg="del mod">
          <ac:chgData name="Francesco Cecinato" userId="9d416376-6ed6-4345-8c58-2233310e8e14" providerId="ADAL" clId="{29C4332E-E764-4578-9617-92A063C7D044}" dt="2024-09-20T10:22:25.553" v="2568" actId="478"/>
          <ac:spMkLst>
            <pc:docMk/>
            <pc:sldMk cId="107053488" sldId="283"/>
            <ac:spMk id="8" creationId="{D7A3C324-6A48-465F-874B-FF6F6921577B}"/>
          </ac:spMkLst>
        </pc:spChg>
        <pc:spChg chg="mod">
          <ac:chgData name="Francesco Cecinato" userId="9d416376-6ed6-4345-8c58-2233310e8e14" providerId="ADAL" clId="{29C4332E-E764-4578-9617-92A063C7D044}" dt="2024-09-20T10:23:16.822" v="2578" actId="1076"/>
          <ac:spMkLst>
            <pc:docMk/>
            <pc:sldMk cId="107053488" sldId="283"/>
            <ac:spMk id="9" creationId="{F8E67B55-1DB1-4A4E-B0B3-617E2E564793}"/>
          </ac:spMkLst>
        </pc:spChg>
        <pc:picChg chg="mod">
          <ac:chgData name="Francesco Cecinato" userId="9d416376-6ed6-4345-8c58-2233310e8e14" providerId="ADAL" clId="{29C4332E-E764-4578-9617-92A063C7D044}" dt="2024-09-20T10:23:21.850" v="2579" actId="1076"/>
          <ac:picMkLst>
            <pc:docMk/>
            <pc:sldMk cId="107053488" sldId="283"/>
            <ac:picMk id="4" creationId="{A371B028-5334-4CB1-8511-F86E34BEA668}"/>
          </ac:picMkLst>
        </pc:picChg>
        <pc:picChg chg="del mod">
          <ac:chgData name="Francesco Cecinato" userId="9d416376-6ed6-4345-8c58-2233310e8e14" providerId="ADAL" clId="{29C4332E-E764-4578-9617-92A063C7D044}" dt="2024-09-20T10:22:25.553" v="2568" actId="478"/>
          <ac:picMkLst>
            <pc:docMk/>
            <pc:sldMk cId="107053488" sldId="283"/>
            <ac:picMk id="5" creationId="{0C80DFB7-AB34-4580-A779-936FD16203CD}"/>
          </ac:picMkLst>
        </pc:picChg>
        <pc:picChg chg="add mod">
          <ac:chgData name="Francesco Cecinato" userId="9d416376-6ed6-4345-8c58-2233310e8e14" providerId="ADAL" clId="{29C4332E-E764-4578-9617-92A063C7D044}" dt="2024-09-20T10:23:06.862" v="2577" actId="14100"/>
          <ac:picMkLst>
            <pc:docMk/>
            <pc:sldMk cId="107053488" sldId="283"/>
            <ac:picMk id="10" creationId="{ADBE0D85-C56A-0E54-B60B-B95D12500743}"/>
          </ac:picMkLst>
        </pc:picChg>
        <pc:picChg chg="mod">
          <ac:chgData name="Francesco Cecinato" userId="9d416376-6ed6-4345-8c58-2233310e8e14" providerId="ADAL" clId="{29C4332E-E764-4578-9617-92A063C7D044}" dt="2024-09-20T10:23:16.822" v="2578" actId="1076"/>
          <ac:picMkLst>
            <pc:docMk/>
            <pc:sldMk cId="107053488" sldId="283"/>
            <ac:picMk id="12" creationId="{7EB5D800-CE48-4DAF-83BD-446C39B1B424}"/>
          </ac:picMkLst>
        </pc:picChg>
      </pc:sldChg>
      <pc:sldChg chg="addSp delSp modSp mod chgLayout">
        <pc:chgData name="Francesco Cecinato" userId="9d416376-6ed6-4345-8c58-2233310e8e14" providerId="ADAL" clId="{29C4332E-E764-4578-9617-92A063C7D044}" dt="2024-09-20T10:32:35.646" v="2584" actId="1076"/>
        <pc:sldMkLst>
          <pc:docMk/>
          <pc:sldMk cId="3149569318" sldId="284"/>
        </pc:sldMkLst>
        <pc:spChg chg="mod ord">
          <ac:chgData name="Francesco Cecinato" userId="9d416376-6ed6-4345-8c58-2233310e8e14" providerId="ADAL" clId="{29C4332E-E764-4578-9617-92A063C7D044}" dt="2024-09-20T09:58:10.642" v="1681" actId="20577"/>
          <ac:spMkLst>
            <pc:docMk/>
            <pc:sldMk cId="3149569318" sldId="284"/>
            <ac:spMk id="2" creationId="{8E9CF5BF-1F6C-4542-AE0F-F592BB4B11A6}"/>
          </ac:spMkLst>
        </pc:spChg>
        <pc:spChg chg="mod ord">
          <ac:chgData name="Francesco Cecinato" userId="9d416376-6ed6-4345-8c58-2233310e8e14" providerId="ADAL" clId="{29C4332E-E764-4578-9617-92A063C7D044}" dt="2024-09-20T10:32:35.646" v="2584" actId="1076"/>
          <ac:spMkLst>
            <pc:docMk/>
            <pc:sldMk cId="3149569318" sldId="284"/>
            <ac:spMk id="3" creationId="{566FD3C9-0875-4B56-A082-75FC25AEDB02}"/>
          </ac:spMkLst>
        </pc:spChg>
        <pc:spChg chg="add del mod">
          <ac:chgData name="Francesco Cecinato" userId="9d416376-6ed6-4345-8c58-2233310e8e14" providerId="ADAL" clId="{29C4332E-E764-4578-9617-92A063C7D044}" dt="2024-09-20T07:55:45.816" v="1" actId="6264"/>
          <ac:spMkLst>
            <pc:docMk/>
            <pc:sldMk cId="3149569318" sldId="284"/>
            <ac:spMk id="5" creationId="{54B84101-3A44-8F51-B101-E4DADEB77125}"/>
          </ac:spMkLst>
        </pc:spChg>
        <pc:spChg chg="add del mod">
          <ac:chgData name="Francesco Cecinato" userId="9d416376-6ed6-4345-8c58-2233310e8e14" providerId="ADAL" clId="{29C4332E-E764-4578-9617-92A063C7D044}" dt="2024-09-20T07:55:45.816" v="1" actId="6264"/>
          <ac:spMkLst>
            <pc:docMk/>
            <pc:sldMk cId="3149569318" sldId="284"/>
            <ac:spMk id="6" creationId="{2033E8BD-0BBF-2C4C-128F-253ACB5E9909}"/>
          </ac:spMkLst>
        </pc:spChg>
        <pc:spChg chg="mod">
          <ac:chgData name="Francesco Cecinato" userId="9d416376-6ed6-4345-8c58-2233310e8e14" providerId="ADAL" clId="{29C4332E-E764-4578-9617-92A063C7D044}" dt="2024-09-20T09:58:20.424" v="1682" actId="1076"/>
          <ac:spMkLst>
            <pc:docMk/>
            <pc:sldMk cId="3149569318" sldId="284"/>
            <ac:spMk id="12" creationId="{C5DA3DDD-64BB-4CAE-B5A9-C7E051C1E174}"/>
          </ac:spMkLst>
        </pc:spChg>
        <pc:picChg chg="mod">
          <ac:chgData name="Francesco Cecinato" userId="9d416376-6ed6-4345-8c58-2233310e8e14" providerId="ADAL" clId="{29C4332E-E764-4578-9617-92A063C7D044}" dt="2024-09-20T10:32:24.681" v="2583" actId="14100"/>
          <ac:picMkLst>
            <pc:docMk/>
            <pc:sldMk cId="3149569318" sldId="284"/>
            <ac:picMk id="4" creationId="{C14054FE-8879-4549-970A-4AFB02614B95}"/>
          </ac:picMkLst>
        </pc:picChg>
      </pc:sldChg>
      <pc:sldChg chg="addSp delSp modSp mod chgLayout">
        <pc:chgData name="Francesco Cecinato" userId="9d416376-6ed6-4345-8c58-2233310e8e14" providerId="ADAL" clId="{29C4332E-E764-4578-9617-92A063C7D044}" dt="2024-09-20T08:39:35.064" v="875" actId="1076"/>
        <pc:sldMkLst>
          <pc:docMk/>
          <pc:sldMk cId="1356749757" sldId="286"/>
        </pc:sldMkLst>
        <pc:spChg chg="mod ord">
          <ac:chgData name="Francesco Cecinato" userId="9d416376-6ed6-4345-8c58-2233310e8e14" providerId="ADAL" clId="{29C4332E-E764-4578-9617-92A063C7D044}" dt="2024-09-20T08:37:38.166" v="742" actId="2711"/>
          <ac:spMkLst>
            <pc:docMk/>
            <pc:sldMk cId="1356749757" sldId="286"/>
            <ac:spMk id="2" creationId="{577C0C2F-A931-46AD-A205-1C4E282E4EE2}"/>
          </ac:spMkLst>
        </pc:spChg>
        <pc:spChg chg="mod">
          <ac:chgData name="Francesco Cecinato" userId="9d416376-6ed6-4345-8c58-2233310e8e14" providerId="ADAL" clId="{29C4332E-E764-4578-9617-92A063C7D044}" dt="2024-09-20T08:39:09.292" v="869" actId="1076"/>
          <ac:spMkLst>
            <pc:docMk/>
            <pc:sldMk cId="1356749757" sldId="286"/>
            <ac:spMk id="3" creationId="{8E6803E3-74FA-4A41-925A-98029AA76D34}"/>
          </ac:spMkLst>
        </pc:spChg>
        <pc:spChg chg="add del mod">
          <ac:chgData name="Francesco Cecinato" userId="9d416376-6ed6-4345-8c58-2233310e8e14" providerId="ADAL" clId="{29C4332E-E764-4578-9617-92A063C7D044}" dt="2024-09-20T07:55:45.816" v="1" actId="6264"/>
          <ac:spMkLst>
            <pc:docMk/>
            <pc:sldMk cId="1356749757" sldId="286"/>
            <ac:spMk id="4" creationId="{D7C3CF22-0EAC-123D-C8B9-C8028BD395AB}"/>
          </ac:spMkLst>
        </pc:spChg>
        <pc:spChg chg="add del mod ord">
          <ac:chgData name="Francesco Cecinato" userId="9d416376-6ed6-4345-8c58-2233310e8e14" providerId="ADAL" clId="{29C4332E-E764-4578-9617-92A063C7D044}" dt="2024-09-20T08:37:16.986" v="741" actId="478"/>
          <ac:spMkLst>
            <pc:docMk/>
            <pc:sldMk cId="1356749757" sldId="286"/>
            <ac:spMk id="5" creationId="{B15879AD-BB18-1059-C6C3-9C532A740E39}"/>
          </ac:spMkLst>
        </pc:spChg>
        <pc:spChg chg="mod">
          <ac:chgData name="Francesco Cecinato" userId="9d416376-6ed6-4345-8c58-2233310e8e14" providerId="ADAL" clId="{29C4332E-E764-4578-9617-92A063C7D044}" dt="2024-09-20T08:39:35.064" v="875" actId="1076"/>
          <ac:spMkLst>
            <pc:docMk/>
            <pc:sldMk cId="1356749757" sldId="286"/>
            <ac:spMk id="7" creationId="{85945C0E-25EE-4C5E-A21F-7653258EE9C5}"/>
          </ac:spMkLst>
        </pc:spChg>
        <pc:spChg chg="mod">
          <ac:chgData name="Francesco Cecinato" userId="9d416376-6ed6-4345-8c58-2233310e8e14" providerId="ADAL" clId="{29C4332E-E764-4578-9617-92A063C7D044}" dt="2024-09-20T08:39:25.766" v="873" actId="1076"/>
          <ac:spMkLst>
            <pc:docMk/>
            <pc:sldMk cId="1356749757" sldId="286"/>
            <ac:spMk id="11" creationId="{A2497382-AF53-4E92-A74C-35113142498C}"/>
          </ac:spMkLst>
        </pc:spChg>
        <pc:spChg chg="mod">
          <ac:chgData name="Francesco Cecinato" userId="9d416376-6ed6-4345-8c58-2233310e8e14" providerId="ADAL" clId="{29C4332E-E764-4578-9617-92A063C7D044}" dt="2024-09-20T08:39:09.292" v="869" actId="1076"/>
          <ac:spMkLst>
            <pc:docMk/>
            <pc:sldMk cId="1356749757" sldId="286"/>
            <ac:spMk id="12" creationId="{D257E9AD-D5AA-4331-87EC-EE27F00DBCEF}"/>
          </ac:spMkLst>
        </pc:spChg>
        <pc:spChg chg="mod">
          <ac:chgData name="Francesco Cecinato" userId="9d416376-6ed6-4345-8c58-2233310e8e14" providerId="ADAL" clId="{29C4332E-E764-4578-9617-92A063C7D044}" dt="2024-09-20T08:39:30.715" v="874" actId="1076"/>
          <ac:spMkLst>
            <pc:docMk/>
            <pc:sldMk cId="1356749757" sldId="286"/>
            <ac:spMk id="13" creationId="{EF5AC7FA-6141-4C85-9390-E34FA652DE62}"/>
          </ac:spMkLst>
        </pc:spChg>
      </pc:sldChg>
      <pc:sldChg chg="addSp delSp modSp mod chgLayout">
        <pc:chgData name="Francesco Cecinato" userId="9d416376-6ed6-4345-8c58-2233310e8e14" providerId="ADAL" clId="{29C4332E-E764-4578-9617-92A063C7D044}" dt="2024-09-20T08:14:19.163" v="221" actId="1076"/>
        <pc:sldMkLst>
          <pc:docMk/>
          <pc:sldMk cId="3603161206" sldId="287"/>
        </pc:sldMkLst>
        <pc:spChg chg="mod ord">
          <ac:chgData name="Francesco Cecinato" userId="9d416376-6ed6-4345-8c58-2233310e8e14" providerId="ADAL" clId="{29C4332E-E764-4578-9617-92A063C7D044}" dt="2024-09-20T08:03:28.261" v="69" actId="20577"/>
          <ac:spMkLst>
            <pc:docMk/>
            <pc:sldMk cId="3603161206" sldId="287"/>
            <ac:spMk id="2" creationId="{21C1DCCD-082B-4651-9958-AFC21595D1B6}"/>
          </ac:spMkLst>
        </pc:spChg>
        <pc:spChg chg="add del mod">
          <ac:chgData name="Francesco Cecinato" userId="9d416376-6ed6-4345-8c58-2233310e8e14" providerId="ADAL" clId="{29C4332E-E764-4578-9617-92A063C7D044}" dt="2024-09-20T07:55:30.518" v="0" actId="6264"/>
          <ac:spMkLst>
            <pc:docMk/>
            <pc:sldMk cId="3603161206" sldId="287"/>
            <ac:spMk id="3" creationId="{C778F694-7EA5-EF4C-6D40-7A39B6E32B59}"/>
          </ac:spMkLst>
        </pc:spChg>
        <pc:spChg chg="add del mod ord">
          <ac:chgData name="Francesco Cecinato" userId="9d416376-6ed6-4345-8c58-2233310e8e14" providerId="ADAL" clId="{29C4332E-E764-4578-9617-92A063C7D044}" dt="2024-09-20T07:55:45.816" v="1" actId="6264"/>
          <ac:spMkLst>
            <pc:docMk/>
            <pc:sldMk cId="3603161206" sldId="287"/>
            <ac:spMk id="4" creationId="{D714139A-57A9-8033-470D-BF25B2D26350}"/>
          </ac:spMkLst>
        </pc:spChg>
        <pc:spChg chg="mod">
          <ac:chgData name="Francesco Cecinato" userId="9d416376-6ed6-4345-8c58-2233310e8e14" providerId="ADAL" clId="{29C4332E-E764-4578-9617-92A063C7D044}" dt="2024-09-20T08:13:38.302" v="215" actId="1076"/>
          <ac:spMkLst>
            <pc:docMk/>
            <pc:sldMk cId="3603161206" sldId="287"/>
            <ac:spMk id="7" creationId="{67DCE29A-7622-44B7-9868-BEBEE4F862A2}"/>
          </ac:spMkLst>
        </pc:spChg>
        <pc:spChg chg="add del mod">
          <ac:chgData name="Francesco Cecinato" userId="9d416376-6ed6-4345-8c58-2233310e8e14" providerId="ADAL" clId="{29C4332E-E764-4578-9617-92A063C7D044}" dt="2024-09-20T07:55:45.816" v="1" actId="6264"/>
          <ac:spMkLst>
            <pc:docMk/>
            <pc:sldMk cId="3603161206" sldId="287"/>
            <ac:spMk id="8" creationId="{B8613169-7431-100B-AFD9-EB84D575A103}"/>
          </ac:spMkLst>
        </pc:spChg>
        <pc:spChg chg="mod">
          <ac:chgData name="Francesco Cecinato" userId="9d416376-6ed6-4345-8c58-2233310e8e14" providerId="ADAL" clId="{29C4332E-E764-4578-9617-92A063C7D044}" dt="2024-09-20T08:14:11.439" v="220" actId="14100"/>
          <ac:spMkLst>
            <pc:docMk/>
            <pc:sldMk cId="3603161206" sldId="287"/>
            <ac:spMk id="9" creationId="{50EEEAFF-89C4-483C-B366-02AEFBC2F930}"/>
          </ac:spMkLst>
        </pc:spChg>
        <pc:spChg chg="add del mod ord">
          <ac:chgData name="Francesco Cecinato" userId="9d416376-6ed6-4345-8c58-2233310e8e14" providerId="ADAL" clId="{29C4332E-E764-4578-9617-92A063C7D044}" dt="2024-09-20T08:03:34.017" v="70" actId="478"/>
          <ac:spMkLst>
            <pc:docMk/>
            <pc:sldMk cId="3603161206" sldId="287"/>
            <ac:spMk id="10" creationId="{3DAE365C-3D92-66D2-6C0C-80EB7A7314E0}"/>
          </ac:spMkLst>
        </pc:spChg>
        <pc:spChg chg="mod">
          <ac:chgData name="Francesco Cecinato" userId="9d416376-6ed6-4345-8c58-2233310e8e14" providerId="ADAL" clId="{29C4332E-E764-4578-9617-92A063C7D044}" dt="2024-09-20T08:13:12.688" v="212" actId="255"/>
          <ac:spMkLst>
            <pc:docMk/>
            <pc:sldMk cId="3603161206" sldId="287"/>
            <ac:spMk id="11" creationId="{EF1AAC52-3C41-43B1-8BA9-8DC447C87515}"/>
          </ac:spMkLst>
        </pc:spChg>
        <pc:spChg chg="add del mod">
          <ac:chgData name="Francesco Cecinato" userId="9d416376-6ed6-4345-8c58-2233310e8e14" providerId="ADAL" clId="{29C4332E-E764-4578-9617-92A063C7D044}" dt="2024-09-20T08:11:57.937" v="176" actId="478"/>
          <ac:spMkLst>
            <pc:docMk/>
            <pc:sldMk cId="3603161206" sldId="287"/>
            <ac:spMk id="12" creationId="{B66F8BA2-6B7C-41F2-3FD1-4FBA963DFB0C}"/>
          </ac:spMkLst>
        </pc:spChg>
        <pc:spChg chg="mod">
          <ac:chgData name="Francesco Cecinato" userId="9d416376-6ed6-4345-8c58-2233310e8e14" providerId="ADAL" clId="{29C4332E-E764-4578-9617-92A063C7D044}" dt="2024-09-20T08:14:19.163" v="221" actId="1076"/>
          <ac:spMkLst>
            <pc:docMk/>
            <pc:sldMk cId="3603161206" sldId="287"/>
            <ac:spMk id="13" creationId="{4EB1FA93-D684-419F-A658-F2F5F8390106}"/>
          </ac:spMkLst>
        </pc:spChg>
        <pc:spChg chg="mod">
          <ac:chgData name="Francesco Cecinato" userId="9d416376-6ed6-4345-8c58-2233310e8e14" providerId="ADAL" clId="{29C4332E-E764-4578-9617-92A063C7D044}" dt="2024-09-20T08:14:11.439" v="220" actId="14100"/>
          <ac:spMkLst>
            <pc:docMk/>
            <pc:sldMk cId="3603161206" sldId="287"/>
            <ac:spMk id="14" creationId="{8501B93E-BE65-4D5F-B290-5FDBF02183F8}"/>
          </ac:spMkLst>
        </pc:spChg>
        <pc:spChg chg="add mod">
          <ac:chgData name="Francesco Cecinato" userId="9d416376-6ed6-4345-8c58-2233310e8e14" providerId="ADAL" clId="{29C4332E-E764-4578-9617-92A063C7D044}" dt="2024-09-20T08:14:11.439" v="220" actId="14100"/>
          <ac:spMkLst>
            <pc:docMk/>
            <pc:sldMk cId="3603161206" sldId="287"/>
            <ac:spMk id="15" creationId="{31B0367C-19A1-B53E-50DD-6EE57F3A9913}"/>
          </ac:spMkLst>
        </pc:spChg>
        <pc:spChg chg="add mod">
          <ac:chgData name="Francesco Cecinato" userId="9d416376-6ed6-4345-8c58-2233310e8e14" providerId="ADAL" clId="{29C4332E-E764-4578-9617-92A063C7D044}" dt="2024-09-20T08:13:41.542" v="216" actId="1076"/>
          <ac:spMkLst>
            <pc:docMk/>
            <pc:sldMk cId="3603161206" sldId="287"/>
            <ac:spMk id="17" creationId="{FF995DAA-B6C2-ADED-7836-672A7625F613}"/>
          </ac:spMkLst>
        </pc:spChg>
        <pc:picChg chg="mod">
          <ac:chgData name="Francesco Cecinato" userId="9d416376-6ed6-4345-8c58-2233310e8e14" providerId="ADAL" clId="{29C4332E-E764-4578-9617-92A063C7D044}" dt="2024-09-20T08:10:22.515" v="147" actId="1076"/>
          <ac:picMkLst>
            <pc:docMk/>
            <pc:sldMk cId="3603161206" sldId="287"/>
            <ac:picMk id="5" creationId="{E069FDB7-FA05-47AA-BC2F-24DC7EADDF4D}"/>
          </ac:picMkLst>
        </pc:picChg>
        <pc:picChg chg="mod">
          <ac:chgData name="Francesco Cecinato" userId="9d416376-6ed6-4345-8c58-2233310e8e14" providerId="ADAL" clId="{29C4332E-E764-4578-9617-92A063C7D044}" dt="2024-09-20T08:08:09.588" v="97" actId="167"/>
          <ac:picMkLst>
            <pc:docMk/>
            <pc:sldMk cId="3603161206" sldId="287"/>
            <ac:picMk id="6" creationId="{7FD79132-8D13-4FFC-B939-289DEF23F688}"/>
          </ac:picMkLst>
        </pc:picChg>
        <pc:picChg chg="mod">
          <ac:chgData name="Francesco Cecinato" userId="9d416376-6ed6-4345-8c58-2233310e8e14" providerId="ADAL" clId="{29C4332E-E764-4578-9617-92A063C7D044}" dt="2024-09-20T08:08:09.588" v="97" actId="167"/>
          <ac:picMkLst>
            <pc:docMk/>
            <pc:sldMk cId="3603161206" sldId="287"/>
            <ac:picMk id="1026" creationId="{D78215EC-492B-46E5-9889-0F5C5C1E4814}"/>
          </ac:picMkLst>
        </pc:picChg>
        <pc:picChg chg="add mod">
          <ac:chgData name="Francesco Cecinato" userId="9d416376-6ed6-4345-8c58-2233310e8e14" providerId="ADAL" clId="{29C4332E-E764-4578-9617-92A063C7D044}" dt="2024-09-20T08:10:19.079" v="146" actId="14100"/>
          <ac:picMkLst>
            <pc:docMk/>
            <pc:sldMk cId="3603161206" sldId="287"/>
            <ac:picMk id="2050" creationId="{2B117609-6E66-BA53-A062-1D16FB8C040D}"/>
          </ac:picMkLst>
        </pc:picChg>
      </pc:sldChg>
      <pc:sldChg chg="addSp delSp modSp mod chgLayout">
        <pc:chgData name="Francesco Cecinato" userId="9d416376-6ed6-4345-8c58-2233310e8e14" providerId="ADAL" clId="{29C4332E-E764-4578-9617-92A063C7D044}" dt="2024-09-20T10:20:31.455" v="2566" actId="20577"/>
        <pc:sldMkLst>
          <pc:docMk/>
          <pc:sldMk cId="4086635098" sldId="291"/>
        </pc:sldMkLst>
        <pc:spChg chg="mod ord">
          <ac:chgData name="Francesco Cecinato" userId="9d416376-6ed6-4345-8c58-2233310e8e14" providerId="ADAL" clId="{29C4332E-E764-4578-9617-92A063C7D044}" dt="2024-09-20T08:14:48.360" v="257" actId="20577"/>
          <ac:spMkLst>
            <pc:docMk/>
            <pc:sldMk cId="4086635098" sldId="291"/>
            <ac:spMk id="2" creationId="{FC99C16E-6B97-4DB5-A1BB-1B00BE654594}"/>
          </ac:spMkLst>
        </pc:spChg>
        <pc:spChg chg="mod ord">
          <ac:chgData name="Francesco Cecinato" userId="9d416376-6ed6-4345-8c58-2233310e8e14" providerId="ADAL" clId="{29C4332E-E764-4578-9617-92A063C7D044}" dt="2024-09-20T10:20:31.455" v="2566" actId="20577"/>
          <ac:spMkLst>
            <pc:docMk/>
            <pc:sldMk cId="4086635098" sldId="291"/>
            <ac:spMk id="3" creationId="{68134D1A-D4CD-4509-9E84-D6458BB86940}"/>
          </ac:spMkLst>
        </pc:spChg>
        <pc:spChg chg="add del mod">
          <ac:chgData name="Francesco Cecinato" userId="9d416376-6ed6-4345-8c58-2233310e8e14" providerId="ADAL" clId="{29C4332E-E764-4578-9617-92A063C7D044}" dt="2024-09-20T07:55:45.816" v="1" actId="6264"/>
          <ac:spMkLst>
            <pc:docMk/>
            <pc:sldMk cId="4086635098" sldId="291"/>
            <ac:spMk id="4" creationId="{563F2F00-FB09-0DCE-1AEC-99ED928C0A93}"/>
          </ac:spMkLst>
        </pc:spChg>
        <pc:spChg chg="add del mod">
          <ac:chgData name="Francesco Cecinato" userId="9d416376-6ed6-4345-8c58-2233310e8e14" providerId="ADAL" clId="{29C4332E-E764-4578-9617-92A063C7D044}" dt="2024-09-20T07:55:45.816" v="1" actId="6264"/>
          <ac:spMkLst>
            <pc:docMk/>
            <pc:sldMk cId="4086635098" sldId="291"/>
            <ac:spMk id="5" creationId="{6BCC34A3-87D3-8FC8-D702-C9CAE4154E9C}"/>
          </ac:spMkLst>
        </pc:spChg>
        <pc:spChg chg="mod">
          <ac:chgData name="Francesco Cecinato" userId="9d416376-6ed6-4345-8c58-2233310e8e14" providerId="ADAL" clId="{29C4332E-E764-4578-9617-92A063C7D044}" dt="2024-09-20T08:15:50.212" v="261" actId="1076"/>
          <ac:spMkLst>
            <pc:docMk/>
            <pc:sldMk cId="4086635098" sldId="291"/>
            <ac:spMk id="14" creationId="{E860FA10-37F9-4BB2-A734-E1385CC85C05}"/>
          </ac:spMkLst>
        </pc:spChg>
        <pc:spChg chg="mod">
          <ac:chgData name="Francesco Cecinato" userId="9d416376-6ed6-4345-8c58-2233310e8e14" providerId="ADAL" clId="{29C4332E-E764-4578-9617-92A063C7D044}" dt="2024-09-20T08:16:14.464" v="297" actId="20577"/>
          <ac:spMkLst>
            <pc:docMk/>
            <pc:sldMk cId="4086635098" sldId="291"/>
            <ac:spMk id="20" creationId="{A45A5D1B-5B59-4E23-A641-4E5FFE30E61C}"/>
          </ac:spMkLst>
        </pc:spChg>
        <pc:cxnChg chg="mod">
          <ac:chgData name="Francesco Cecinato" userId="9d416376-6ed6-4345-8c58-2233310e8e14" providerId="ADAL" clId="{29C4332E-E764-4578-9617-92A063C7D044}" dt="2024-09-20T08:18:30.357" v="419" actId="1036"/>
          <ac:cxnSpMkLst>
            <pc:docMk/>
            <pc:sldMk cId="4086635098" sldId="291"/>
            <ac:cxnSpMk id="10" creationId="{6D5D820C-A25E-4DC8-837D-B963E4BE22E0}"/>
          </ac:cxnSpMkLst>
        </pc:cxnChg>
        <pc:cxnChg chg="mod">
          <ac:chgData name="Francesco Cecinato" userId="9d416376-6ed6-4345-8c58-2233310e8e14" providerId="ADAL" clId="{29C4332E-E764-4578-9617-92A063C7D044}" dt="2024-09-20T08:18:04.351" v="415" actId="14100"/>
          <ac:cxnSpMkLst>
            <pc:docMk/>
            <pc:sldMk cId="4086635098" sldId="291"/>
            <ac:cxnSpMk id="13" creationId="{01098FE3-490E-40C7-B1C8-2CC94328E521}"/>
          </ac:cxnSpMkLst>
        </pc:cxnChg>
        <pc:cxnChg chg="mod">
          <ac:chgData name="Francesco Cecinato" userId="9d416376-6ed6-4345-8c58-2233310e8e14" providerId="ADAL" clId="{29C4332E-E764-4578-9617-92A063C7D044}" dt="2024-09-20T08:18:19.524" v="418" actId="14100"/>
          <ac:cxnSpMkLst>
            <pc:docMk/>
            <pc:sldMk cId="4086635098" sldId="291"/>
            <ac:cxnSpMk id="15" creationId="{776727F0-EB28-4AB8-97A9-A907F235A5E5}"/>
          </ac:cxnSpMkLst>
        </pc:cxnChg>
        <pc:cxnChg chg="mod">
          <ac:chgData name="Francesco Cecinato" userId="9d416376-6ed6-4345-8c58-2233310e8e14" providerId="ADAL" clId="{29C4332E-E764-4578-9617-92A063C7D044}" dt="2024-09-20T08:15:44.007" v="259" actId="1076"/>
          <ac:cxnSpMkLst>
            <pc:docMk/>
            <pc:sldMk cId="4086635098" sldId="291"/>
            <ac:cxnSpMk id="24" creationId="{2B713D88-0E7B-4BCA-8913-A389395B1555}"/>
          </ac:cxnSpMkLst>
        </pc:cxnChg>
      </pc:sldChg>
      <pc:sldChg chg="addSp delSp modSp mod chgLayout">
        <pc:chgData name="Francesco Cecinato" userId="9d416376-6ed6-4345-8c58-2233310e8e14" providerId="ADAL" clId="{29C4332E-E764-4578-9617-92A063C7D044}" dt="2024-09-20T08:21:42.896" v="536" actId="1076"/>
        <pc:sldMkLst>
          <pc:docMk/>
          <pc:sldMk cId="1979936148" sldId="292"/>
        </pc:sldMkLst>
        <pc:spChg chg="mod ord">
          <ac:chgData name="Francesco Cecinato" userId="9d416376-6ed6-4345-8c58-2233310e8e14" providerId="ADAL" clId="{29C4332E-E764-4578-9617-92A063C7D044}" dt="2024-09-20T08:18:49.001" v="420"/>
          <ac:spMkLst>
            <pc:docMk/>
            <pc:sldMk cId="1979936148" sldId="292"/>
            <ac:spMk id="2" creationId="{FC99C16E-6B97-4DB5-A1BB-1B00BE654594}"/>
          </ac:spMkLst>
        </pc:spChg>
        <pc:spChg chg="add del mod">
          <ac:chgData name="Francesco Cecinato" userId="9d416376-6ed6-4345-8c58-2233310e8e14" providerId="ADAL" clId="{29C4332E-E764-4578-9617-92A063C7D044}" dt="2024-09-20T07:55:45.816" v="1" actId="6264"/>
          <ac:spMkLst>
            <pc:docMk/>
            <pc:sldMk cId="1979936148" sldId="292"/>
            <ac:spMk id="3" creationId="{22F6B6CF-BFB3-8B32-7504-8C6E58C3B99E}"/>
          </ac:spMkLst>
        </pc:spChg>
        <pc:spChg chg="add del mod ord">
          <ac:chgData name="Francesco Cecinato" userId="9d416376-6ed6-4345-8c58-2233310e8e14" providerId="ADAL" clId="{29C4332E-E764-4578-9617-92A063C7D044}" dt="2024-09-20T08:19:17.602" v="423" actId="478"/>
          <ac:spMkLst>
            <pc:docMk/>
            <pc:sldMk cId="1979936148" sldId="292"/>
            <ac:spMk id="4" creationId="{3C9787BE-CDB5-55F7-6CB8-4C9AC8EB6EC0}"/>
          </ac:spMkLst>
        </pc:spChg>
        <pc:spChg chg="mod">
          <ac:chgData name="Francesco Cecinato" userId="9d416376-6ed6-4345-8c58-2233310e8e14" providerId="ADAL" clId="{29C4332E-E764-4578-9617-92A063C7D044}" dt="2024-09-20T08:20:58.623" v="529" actId="1076"/>
          <ac:spMkLst>
            <pc:docMk/>
            <pc:sldMk cId="1979936148" sldId="292"/>
            <ac:spMk id="6" creationId="{C0716E78-9514-48A2-A92B-FA8F0A26557C}"/>
          </ac:spMkLst>
        </pc:spChg>
        <pc:spChg chg="mod">
          <ac:chgData name="Francesco Cecinato" userId="9d416376-6ed6-4345-8c58-2233310e8e14" providerId="ADAL" clId="{29C4332E-E764-4578-9617-92A063C7D044}" dt="2024-09-20T08:20:58.623" v="529" actId="1076"/>
          <ac:spMkLst>
            <pc:docMk/>
            <pc:sldMk cId="1979936148" sldId="292"/>
            <ac:spMk id="11" creationId="{E5ECAEE2-5ECF-48CF-80AF-4A5A7D7FAA4B}"/>
          </ac:spMkLst>
        </pc:spChg>
        <pc:spChg chg="del mod">
          <ac:chgData name="Francesco Cecinato" userId="9d416376-6ed6-4345-8c58-2233310e8e14" providerId="ADAL" clId="{29C4332E-E764-4578-9617-92A063C7D044}" dt="2024-09-20T08:19:09.618" v="422" actId="478"/>
          <ac:spMkLst>
            <pc:docMk/>
            <pc:sldMk cId="1979936148" sldId="292"/>
            <ac:spMk id="12" creationId="{7D6853CA-85A1-485D-9344-344020EAB3FD}"/>
          </ac:spMkLst>
        </pc:spChg>
        <pc:spChg chg="mod">
          <ac:chgData name="Francesco Cecinato" userId="9d416376-6ed6-4345-8c58-2233310e8e14" providerId="ADAL" clId="{29C4332E-E764-4578-9617-92A063C7D044}" dt="2024-09-20T08:21:42.896" v="536" actId="1076"/>
          <ac:spMkLst>
            <pc:docMk/>
            <pc:sldMk cId="1979936148" sldId="292"/>
            <ac:spMk id="14" creationId="{E860FA10-37F9-4BB2-A734-E1385CC85C05}"/>
          </ac:spMkLst>
        </pc:spChg>
        <pc:spChg chg="mod">
          <ac:chgData name="Francesco Cecinato" userId="9d416376-6ed6-4345-8c58-2233310e8e14" providerId="ADAL" clId="{29C4332E-E764-4578-9617-92A063C7D044}" dt="2024-09-20T08:21:37.498" v="534" actId="1076"/>
          <ac:spMkLst>
            <pc:docMk/>
            <pc:sldMk cId="1979936148" sldId="292"/>
            <ac:spMk id="16" creationId="{55ABECCF-D432-4589-B682-06416583BA7B}"/>
          </ac:spMkLst>
        </pc:spChg>
        <pc:spChg chg="mod">
          <ac:chgData name="Francesco Cecinato" userId="9d416376-6ed6-4345-8c58-2233310e8e14" providerId="ADAL" clId="{29C4332E-E764-4578-9617-92A063C7D044}" dt="2024-09-20T08:21:39.804" v="535" actId="1076"/>
          <ac:spMkLst>
            <pc:docMk/>
            <pc:sldMk cId="1979936148" sldId="292"/>
            <ac:spMk id="20" creationId="{A45A5D1B-5B59-4E23-A641-4E5FFE30E61C}"/>
          </ac:spMkLst>
        </pc:spChg>
      </pc:sldChg>
      <pc:sldChg chg="addSp delSp modSp del mod chgLayout">
        <pc:chgData name="Francesco Cecinato" userId="9d416376-6ed6-4345-8c58-2233310e8e14" providerId="ADAL" clId="{29C4332E-E764-4578-9617-92A063C7D044}" dt="2024-09-20T09:43:42.735" v="1576" actId="47"/>
        <pc:sldMkLst>
          <pc:docMk/>
          <pc:sldMk cId="3842349218" sldId="293"/>
        </pc:sldMkLst>
        <pc:spChg chg="add del mod">
          <ac:chgData name="Francesco Cecinato" userId="9d416376-6ed6-4345-8c58-2233310e8e14" providerId="ADAL" clId="{29C4332E-E764-4578-9617-92A063C7D044}" dt="2024-09-20T07:55:45.816" v="1" actId="6264"/>
          <ac:spMkLst>
            <pc:docMk/>
            <pc:sldMk cId="3842349218" sldId="293"/>
            <ac:spMk id="2" creationId="{A2121069-AFA0-AD4D-6E59-274CB41A9646}"/>
          </ac:spMkLst>
        </pc:spChg>
        <pc:spChg chg="add mod ord">
          <ac:chgData name="Francesco Cecinato" userId="9d416376-6ed6-4345-8c58-2233310e8e14" providerId="ADAL" clId="{29C4332E-E764-4578-9617-92A063C7D044}" dt="2024-09-20T07:55:45.816" v="1" actId="6264"/>
          <ac:spMkLst>
            <pc:docMk/>
            <pc:sldMk cId="3842349218" sldId="293"/>
            <ac:spMk id="5" creationId="{1AD11BC5-EADE-5FBB-5659-74BE06D28358}"/>
          </ac:spMkLst>
        </pc:spChg>
        <pc:spChg chg="mod ord">
          <ac:chgData name="Francesco Cecinato" userId="9d416376-6ed6-4345-8c58-2233310e8e14" providerId="ADAL" clId="{29C4332E-E764-4578-9617-92A063C7D044}" dt="2024-09-20T07:55:45.816" v="1" actId="6264"/>
          <ac:spMkLst>
            <pc:docMk/>
            <pc:sldMk cId="3842349218" sldId="293"/>
            <ac:spMk id="6" creationId="{98AF58FE-C377-4FE1-A747-C74CC532A524}"/>
          </ac:spMkLst>
        </pc:spChg>
      </pc:sldChg>
      <pc:sldChg chg="addSp delSp modSp del mod chgLayout">
        <pc:chgData name="Francesco Cecinato" userId="9d416376-6ed6-4345-8c58-2233310e8e14" providerId="ADAL" clId="{29C4332E-E764-4578-9617-92A063C7D044}" dt="2024-09-20T09:57:35.991" v="1662" actId="47"/>
        <pc:sldMkLst>
          <pc:docMk/>
          <pc:sldMk cId="3901833280" sldId="294"/>
        </pc:sldMkLst>
        <pc:spChg chg="add del mod">
          <ac:chgData name="Francesco Cecinato" userId="9d416376-6ed6-4345-8c58-2233310e8e14" providerId="ADAL" clId="{29C4332E-E764-4578-9617-92A063C7D044}" dt="2024-09-20T07:55:45.816" v="1" actId="6264"/>
          <ac:spMkLst>
            <pc:docMk/>
            <pc:sldMk cId="3901833280" sldId="294"/>
            <ac:spMk id="2" creationId="{2078ADB7-1547-EF68-B903-90DBFF991D88}"/>
          </ac:spMkLst>
        </pc:spChg>
        <pc:spChg chg="add mod ord">
          <ac:chgData name="Francesco Cecinato" userId="9d416376-6ed6-4345-8c58-2233310e8e14" providerId="ADAL" clId="{29C4332E-E764-4578-9617-92A063C7D044}" dt="2024-09-20T07:55:45.816" v="1" actId="6264"/>
          <ac:spMkLst>
            <pc:docMk/>
            <pc:sldMk cId="3901833280" sldId="294"/>
            <ac:spMk id="3" creationId="{66958FDB-17F0-EB83-BA3C-DE00D16CAEB4}"/>
          </ac:spMkLst>
        </pc:spChg>
        <pc:spChg chg="mod ord">
          <ac:chgData name="Francesco Cecinato" userId="9d416376-6ed6-4345-8c58-2233310e8e14" providerId="ADAL" clId="{29C4332E-E764-4578-9617-92A063C7D044}" dt="2024-09-20T07:55:45.816" v="1" actId="6264"/>
          <ac:spMkLst>
            <pc:docMk/>
            <pc:sldMk cId="3901833280" sldId="294"/>
            <ac:spMk id="6" creationId="{98AF58FE-C377-4FE1-A747-C74CC532A524}"/>
          </ac:spMkLst>
        </pc:spChg>
      </pc:sldChg>
      <pc:sldChg chg="addSp delSp modSp mod modAnim chgLayout">
        <pc:chgData name="Francesco Cecinato" userId="9d416376-6ed6-4345-8c58-2233310e8e14" providerId="ADAL" clId="{29C4332E-E764-4578-9617-92A063C7D044}" dt="2024-09-20T10:40:51.187" v="2587" actId="20577"/>
        <pc:sldMkLst>
          <pc:docMk/>
          <pc:sldMk cId="558311460" sldId="296"/>
        </pc:sldMkLst>
        <pc:spChg chg="mod ord">
          <ac:chgData name="Francesco Cecinato" userId="9d416376-6ed6-4345-8c58-2233310e8e14" providerId="ADAL" clId="{29C4332E-E764-4578-9617-92A063C7D044}" dt="2024-09-20T08:46:53.086" v="1205" actId="2711"/>
          <ac:spMkLst>
            <pc:docMk/>
            <pc:sldMk cId="558311460" sldId="296"/>
            <ac:spMk id="2" creationId="{577C0C2F-A931-46AD-A205-1C4E282E4EE2}"/>
          </ac:spMkLst>
        </pc:spChg>
        <pc:spChg chg="add del mod">
          <ac:chgData name="Francesco Cecinato" userId="9d416376-6ed6-4345-8c58-2233310e8e14" providerId="ADAL" clId="{29C4332E-E764-4578-9617-92A063C7D044}" dt="2024-09-20T07:55:45.816" v="1" actId="6264"/>
          <ac:spMkLst>
            <pc:docMk/>
            <pc:sldMk cId="558311460" sldId="296"/>
            <ac:spMk id="3" creationId="{61C93EC3-E542-7E48-E920-0A26EB0A83D4}"/>
          </ac:spMkLst>
        </pc:spChg>
        <pc:spChg chg="mod">
          <ac:chgData name="Francesco Cecinato" userId="9d416376-6ed6-4345-8c58-2233310e8e14" providerId="ADAL" clId="{29C4332E-E764-4578-9617-92A063C7D044}" dt="2024-09-20T10:40:51.187" v="2587" actId="20577"/>
          <ac:spMkLst>
            <pc:docMk/>
            <pc:sldMk cId="558311460" sldId="296"/>
            <ac:spMk id="4" creationId="{402DBDCF-1E69-4C3C-875A-85B84FF0964C}"/>
          </ac:spMkLst>
        </pc:spChg>
        <pc:spChg chg="add del mod ord">
          <ac:chgData name="Francesco Cecinato" userId="9d416376-6ed6-4345-8c58-2233310e8e14" providerId="ADAL" clId="{29C4332E-E764-4578-9617-92A063C7D044}" dt="2024-09-20T08:40:33.445" v="919" actId="478"/>
          <ac:spMkLst>
            <pc:docMk/>
            <pc:sldMk cId="558311460" sldId="296"/>
            <ac:spMk id="5" creationId="{AA93FFD8-74FA-49C6-2CB9-89EF0FF30B9B}"/>
          </ac:spMkLst>
        </pc:spChg>
        <pc:spChg chg="mod">
          <ac:chgData name="Francesco Cecinato" userId="9d416376-6ed6-4345-8c58-2233310e8e14" providerId="ADAL" clId="{29C4332E-E764-4578-9617-92A063C7D044}" dt="2024-09-20T08:49:45.150" v="1217" actId="1076"/>
          <ac:spMkLst>
            <pc:docMk/>
            <pc:sldMk cId="558311460" sldId="296"/>
            <ac:spMk id="9" creationId="{CF2A573D-08AE-402C-AB92-965D6E6A848D}"/>
          </ac:spMkLst>
        </pc:spChg>
        <pc:spChg chg="mod">
          <ac:chgData name="Francesco Cecinato" userId="9d416376-6ed6-4345-8c58-2233310e8e14" providerId="ADAL" clId="{29C4332E-E764-4578-9617-92A063C7D044}" dt="2024-09-20T08:47:42.420" v="1209" actId="1076"/>
          <ac:spMkLst>
            <pc:docMk/>
            <pc:sldMk cId="558311460" sldId="296"/>
            <ac:spMk id="12" creationId="{C9B9419F-EDC1-4177-B1BC-6FE5BB6EE10C}"/>
          </ac:spMkLst>
        </pc:spChg>
        <pc:spChg chg="mod">
          <ac:chgData name="Francesco Cecinato" userId="9d416376-6ed6-4345-8c58-2233310e8e14" providerId="ADAL" clId="{29C4332E-E764-4578-9617-92A063C7D044}" dt="2024-09-20T08:49:00.247" v="1211" actId="1076"/>
          <ac:spMkLst>
            <pc:docMk/>
            <pc:sldMk cId="558311460" sldId="296"/>
            <ac:spMk id="19" creationId="{72B22BC3-EAD9-4648-A2BC-CF0E0BC1CF9F}"/>
          </ac:spMkLst>
        </pc:spChg>
        <pc:picChg chg="mod">
          <ac:chgData name="Francesco Cecinato" userId="9d416376-6ed6-4345-8c58-2233310e8e14" providerId="ADAL" clId="{29C4332E-E764-4578-9617-92A063C7D044}" dt="2024-09-20T08:49:07.777" v="1213" actId="1076"/>
          <ac:picMkLst>
            <pc:docMk/>
            <pc:sldMk cId="558311460" sldId="296"/>
            <ac:picMk id="14" creationId="{752A2BC2-71AF-4CC3-BBC8-7B5F6C97725B}"/>
          </ac:picMkLst>
        </pc:picChg>
        <pc:picChg chg="mod">
          <ac:chgData name="Francesco Cecinato" userId="9d416376-6ed6-4345-8c58-2233310e8e14" providerId="ADAL" clId="{29C4332E-E764-4578-9617-92A063C7D044}" dt="2024-09-20T08:49:39.743" v="1216" actId="14100"/>
          <ac:picMkLst>
            <pc:docMk/>
            <pc:sldMk cId="558311460" sldId="296"/>
            <ac:picMk id="15" creationId="{FC193E57-D278-48E2-AC8D-CBBB37D37DED}"/>
          </ac:picMkLst>
        </pc:picChg>
      </pc:sldChg>
      <pc:sldChg chg="addSp delSp modSp mod delAnim modAnim chgLayout">
        <pc:chgData name="Francesco Cecinato" userId="9d416376-6ed6-4345-8c58-2233310e8e14" providerId="ADAL" clId="{29C4332E-E764-4578-9617-92A063C7D044}" dt="2024-09-20T09:45:46.599" v="1595" actId="2711"/>
        <pc:sldMkLst>
          <pc:docMk/>
          <pc:sldMk cId="887258913" sldId="297"/>
        </pc:sldMkLst>
        <pc:spChg chg="add del mod">
          <ac:chgData name="Francesco Cecinato" userId="9d416376-6ed6-4345-8c58-2233310e8e14" providerId="ADAL" clId="{29C4332E-E764-4578-9617-92A063C7D044}" dt="2024-09-20T07:55:45.816" v="1" actId="6264"/>
          <ac:spMkLst>
            <pc:docMk/>
            <pc:sldMk cId="887258913" sldId="297"/>
            <ac:spMk id="2" creationId="{E5839F1A-BB4B-527E-EDF0-C6CF5E0ADDC9}"/>
          </ac:spMkLst>
        </pc:spChg>
        <pc:spChg chg="add del mod ord">
          <ac:chgData name="Francesco Cecinato" userId="9d416376-6ed6-4345-8c58-2233310e8e14" providerId="ADAL" clId="{29C4332E-E764-4578-9617-92A063C7D044}" dt="2024-09-20T09:37:08.874" v="1524" actId="478"/>
          <ac:spMkLst>
            <pc:docMk/>
            <pc:sldMk cId="887258913" sldId="297"/>
            <ac:spMk id="3" creationId="{8D498D3B-B6B4-04B5-47D0-60D2283731E2}"/>
          </ac:spMkLst>
        </pc:spChg>
        <pc:spChg chg="add mod">
          <ac:chgData name="Francesco Cecinato" userId="9d416376-6ed6-4345-8c58-2233310e8e14" providerId="ADAL" clId="{29C4332E-E764-4578-9617-92A063C7D044}" dt="2024-09-20T09:45:46.599" v="1595" actId="2711"/>
          <ac:spMkLst>
            <pc:docMk/>
            <pc:sldMk cId="887258913" sldId="297"/>
            <ac:spMk id="4" creationId="{B1E14EE8-3A4E-5891-E0A4-1ECD8C64CC05}"/>
          </ac:spMkLst>
        </pc:spChg>
        <pc:spChg chg="mod ord">
          <ac:chgData name="Francesco Cecinato" userId="9d416376-6ed6-4345-8c58-2233310e8e14" providerId="ADAL" clId="{29C4332E-E764-4578-9617-92A063C7D044}" dt="2024-09-20T09:45:46.599" v="1595" actId="2711"/>
          <ac:spMkLst>
            <pc:docMk/>
            <pc:sldMk cId="887258913" sldId="297"/>
            <ac:spMk id="6" creationId="{98AF58FE-C377-4FE1-A747-C74CC532A524}"/>
          </ac:spMkLst>
        </pc:spChg>
        <pc:spChg chg="del">
          <ac:chgData name="Francesco Cecinato" userId="9d416376-6ed6-4345-8c58-2233310e8e14" providerId="ADAL" clId="{29C4332E-E764-4578-9617-92A063C7D044}" dt="2024-09-20T09:37:08.874" v="1524" actId="478"/>
          <ac:spMkLst>
            <pc:docMk/>
            <pc:sldMk cId="887258913" sldId="297"/>
            <ac:spMk id="13" creationId="{29F22DFB-1203-4F89-9D97-77857FE7028E}"/>
          </ac:spMkLst>
        </pc:spChg>
        <pc:spChg chg="mod">
          <ac:chgData name="Francesco Cecinato" userId="9d416376-6ed6-4345-8c58-2233310e8e14" providerId="ADAL" clId="{29C4332E-E764-4578-9617-92A063C7D044}" dt="2024-09-20T09:45:46.599" v="1595" actId="2711"/>
          <ac:spMkLst>
            <pc:docMk/>
            <pc:sldMk cId="887258913" sldId="297"/>
            <ac:spMk id="34" creationId="{4DA277F5-A6E6-40C3-BB01-FB6B7AA2A27B}"/>
          </ac:spMkLst>
        </pc:spChg>
        <pc:spChg chg="del">
          <ac:chgData name="Francesco Cecinato" userId="9d416376-6ed6-4345-8c58-2233310e8e14" providerId="ADAL" clId="{29C4332E-E764-4578-9617-92A063C7D044}" dt="2024-09-20T09:39:40.139" v="1567" actId="478"/>
          <ac:spMkLst>
            <pc:docMk/>
            <pc:sldMk cId="887258913" sldId="297"/>
            <ac:spMk id="35" creationId="{B1E6016C-D6AC-4A8E-B60C-B67E318B7810}"/>
          </ac:spMkLst>
        </pc:spChg>
        <pc:spChg chg="del">
          <ac:chgData name="Francesco Cecinato" userId="9d416376-6ed6-4345-8c58-2233310e8e14" providerId="ADAL" clId="{29C4332E-E764-4578-9617-92A063C7D044}" dt="2024-09-20T09:39:40.139" v="1567" actId="478"/>
          <ac:spMkLst>
            <pc:docMk/>
            <pc:sldMk cId="887258913" sldId="297"/>
            <ac:spMk id="36" creationId="{E513CEA1-3E77-40A0-B3BA-A03A7E0A38C6}"/>
          </ac:spMkLst>
        </pc:spChg>
        <pc:spChg chg="del">
          <ac:chgData name="Francesco Cecinato" userId="9d416376-6ed6-4345-8c58-2233310e8e14" providerId="ADAL" clId="{29C4332E-E764-4578-9617-92A063C7D044}" dt="2024-09-20T09:39:40.139" v="1567" actId="478"/>
          <ac:spMkLst>
            <pc:docMk/>
            <pc:sldMk cId="887258913" sldId="297"/>
            <ac:spMk id="42" creationId="{F05E7F37-1FFE-4835-B182-D1674EDE8E2A}"/>
          </ac:spMkLst>
        </pc:spChg>
        <pc:spChg chg="del mod">
          <ac:chgData name="Francesco Cecinato" userId="9d416376-6ed6-4345-8c58-2233310e8e14" providerId="ADAL" clId="{29C4332E-E764-4578-9617-92A063C7D044}" dt="2024-09-20T09:39:40.139" v="1567" actId="478"/>
          <ac:spMkLst>
            <pc:docMk/>
            <pc:sldMk cId="887258913" sldId="297"/>
            <ac:spMk id="44" creationId="{508814DE-7973-4399-8F68-63613C6A7A49}"/>
          </ac:spMkLst>
        </pc:spChg>
        <pc:picChg chg="add del mod">
          <ac:chgData name="Francesco Cecinato" userId="9d416376-6ed6-4345-8c58-2233310e8e14" providerId="ADAL" clId="{29C4332E-E764-4578-9617-92A063C7D044}" dt="2024-09-20T09:39:30.769" v="1566" actId="478"/>
          <ac:picMkLst>
            <pc:docMk/>
            <pc:sldMk cId="887258913" sldId="297"/>
            <ac:picMk id="8" creationId="{425F3CC1-0A0B-4AE9-A72E-9D43B54E56DC}"/>
          </ac:picMkLst>
        </pc:picChg>
        <pc:cxnChg chg="add mod">
          <ac:chgData name="Francesco Cecinato" userId="9d416376-6ed6-4345-8c58-2233310e8e14" providerId="ADAL" clId="{29C4332E-E764-4578-9617-92A063C7D044}" dt="2024-09-20T09:38:29.795" v="1558"/>
          <ac:cxnSpMkLst>
            <pc:docMk/>
            <pc:sldMk cId="887258913" sldId="297"/>
            <ac:cxnSpMk id="5" creationId="{22E38CE2-985A-4D19-891A-A961CAB575D1}"/>
          </ac:cxnSpMkLst>
        </pc:cxnChg>
        <pc:cxnChg chg="add mod">
          <ac:chgData name="Francesco Cecinato" userId="9d416376-6ed6-4345-8c58-2233310e8e14" providerId="ADAL" clId="{29C4332E-E764-4578-9617-92A063C7D044}" dt="2024-09-20T09:38:29.795" v="1558"/>
          <ac:cxnSpMkLst>
            <pc:docMk/>
            <pc:sldMk cId="887258913" sldId="297"/>
            <ac:cxnSpMk id="7" creationId="{80D616F4-BBEF-4D56-8D41-F4FAC35CED20}"/>
          </ac:cxnSpMkLst>
        </pc:cxnChg>
        <pc:cxnChg chg="del">
          <ac:chgData name="Francesco Cecinato" userId="9d416376-6ed6-4345-8c58-2233310e8e14" providerId="ADAL" clId="{29C4332E-E764-4578-9617-92A063C7D044}" dt="2024-09-20T09:38:28.230" v="1557" actId="21"/>
          <ac:cxnSpMkLst>
            <pc:docMk/>
            <pc:sldMk cId="887258913" sldId="297"/>
            <ac:cxnSpMk id="38" creationId="{22E38CE2-985A-4D19-891A-A961CAB575D1}"/>
          </ac:cxnSpMkLst>
        </pc:cxnChg>
        <pc:cxnChg chg="del mod">
          <ac:chgData name="Francesco Cecinato" userId="9d416376-6ed6-4345-8c58-2233310e8e14" providerId="ADAL" clId="{29C4332E-E764-4578-9617-92A063C7D044}" dt="2024-09-20T09:38:28.230" v="1557" actId="21"/>
          <ac:cxnSpMkLst>
            <pc:docMk/>
            <pc:sldMk cId="887258913" sldId="297"/>
            <ac:cxnSpMk id="40" creationId="{80D616F4-BBEF-4D56-8D41-F4FAC35CED20}"/>
          </ac:cxnSpMkLst>
        </pc:cxnChg>
      </pc:sldChg>
      <pc:sldChg chg="addSp delSp modSp new del mod modAnim">
        <pc:chgData name="Francesco Cecinato" userId="9d416376-6ed6-4345-8c58-2233310e8e14" providerId="ADAL" clId="{29C4332E-E764-4578-9617-92A063C7D044}" dt="2024-09-20T08:34:08.977" v="597" actId="47"/>
        <pc:sldMkLst>
          <pc:docMk/>
          <pc:sldMk cId="1543511915" sldId="298"/>
        </pc:sldMkLst>
        <pc:spChg chg="add mod">
          <ac:chgData name="Francesco Cecinato" userId="9d416376-6ed6-4345-8c58-2233310e8e14" providerId="ADAL" clId="{29C4332E-E764-4578-9617-92A063C7D044}" dt="2024-09-20T08:32:40.261" v="584"/>
          <ac:spMkLst>
            <pc:docMk/>
            <pc:sldMk cId="1543511915" sldId="298"/>
            <ac:spMk id="6" creationId="{5A8F92A3-A148-587F-F24A-153AFC64204E}"/>
          </ac:spMkLst>
        </pc:spChg>
        <pc:picChg chg="add mod">
          <ac:chgData name="Francesco Cecinato" userId="9d416376-6ed6-4345-8c58-2233310e8e14" providerId="ADAL" clId="{29C4332E-E764-4578-9617-92A063C7D044}" dt="2024-09-20T08:32:40.261" v="584"/>
          <ac:picMkLst>
            <pc:docMk/>
            <pc:sldMk cId="1543511915" sldId="298"/>
            <ac:picMk id="4" creationId="{31207755-6769-8B93-412B-222F30096D44}"/>
          </ac:picMkLst>
        </pc:picChg>
        <pc:picChg chg="add mod">
          <ac:chgData name="Francesco Cecinato" userId="9d416376-6ed6-4345-8c58-2233310e8e14" providerId="ADAL" clId="{29C4332E-E764-4578-9617-92A063C7D044}" dt="2024-09-20T08:32:40.261" v="584"/>
          <ac:picMkLst>
            <pc:docMk/>
            <pc:sldMk cId="1543511915" sldId="298"/>
            <ac:picMk id="5" creationId="{24F533AA-3023-49CD-01F1-A530D858A95A}"/>
          </ac:picMkLst>
        </pc:picChg>
        <pc:picChg chg="add mod">
          <ac:chgData name="Francesco Cecinato" userId="9d416376-6ed6-4345-8c58-2233310e8e14" providerId="ADAL" clId="{29C4332E-E764-4578-9617-92A063C7D044}" dt="2024-09-20T08:32:40.261" v="584"/>
          <ac:picMkLst>
            <pc:docMk/>
            <pc:sldMk cId="1543511915" sldId="298"/>
            <ac:picMk id="8" creationId="{571FE6C4-0119-020E-79A7-8C64E20A2A93}"/>
          </ac:picMkLst>
        </pc:picChg>
        <pc:picChg chg="add del">
          <ac:chgData name="Francesco Cecinato" userId="9d416376-6ed6-4345-8c58-2233310e8e14" providerId="ADAL" clId="{29C4332E-E764-4578-9617-92A063C7D044}" dt="2024-09-20T08:33:57.088" v="593" actId="21"/>
          <ac:picMkLst>
            <pc:docMk/>
            <pc:sldMk cId="1543511915" sldId="298"/>
            <ac:picMk id="9" creationId="{A8A28829-E908-D95E-BCCA-1664A60D1CFC}"/>
          </ac:picMkLst>
        </pc:picChg>
        <pc:cxnChg chg="add mod">
          <ac:chgData name="Francesco Cecinato" userId="9d416376-6ed6-4345-8c58-2233310e8e14" providerId="ADAL" clId="{29C4332E-E764-4578-9617-92A063C7D044}" dt="2024-09-20T08:32:40.261" v="584"/>
          <ac:cxnSpMkLst>
            <pc:docMk/>
            <pc:sldMk cId="1543511915" sldId="298"/>
            <ac:cxnSpMk id="7" creationId="{F1EC8EBD-3572-A6FC-EF08-8D56C6102018}"/>
          </ac:cxnSpMkLst>
        </pc:cxnChg>
      </pc:sldChg>
      <pc:sldChg chg="addSp delSp modSp add mod delAnim modAnim">
        <pc:chgData name="Francesco Cecinato" userId="9d416376-6ed6-4345-8c58-2233310e8e14" providerId="ADAL" clId="{29C4332E-E764-4578-9617-92A063C7D044}" dt="2024-09-20T08:36:11.086" v="705"/>
        <pc:sldMkLst>
          <pc:docMk/>
          <pc:sldMk cId="1323471532" sldId="299"/>
        </pc:sldMkLst>
        <pc:spChg chg="mod">
          <ac:chgData name="Francesco Cecinato" userId="9d416376-6ed6-4345-8c58-2233310e8e14" providerId="ADAL" clId="{29C4332E-E764-4578-9617-92A063C7D044}" dt="2024-09-20T08:33:33.848" v="589" actId="1076"/>
          <ac:spMkLst>
            <pc:docMk/>
            <pc:sldMk cId="1323471532" sldId="299"/>
            <ac:spMk id="2" creationId="{27586DE9-0625-4200-BAE1-9BDAFF5FA0FE}"/>
          </ac:spMkLst>
        </pc:spChg>
        <pc:spChg chg="del">
          <ac:chgData name="Francesco Cecinato" userId="9d416376-6ed6-4345-8c58-2233310e8e14" providerId="ADAL" clId="{29C4332E-E764-4578-9617-92A063C7D044}" dt="2024-09-20T08:33:45.651" v="590" actId="478"/>
          <ac:spMkLst>
            <pc:docMk/>
            <pc:sldMk cId="1323471532" sldId="299"/>
            <ac:spMk id="3" creationId="{A26074D0-C3FF-4AC7-AD05-CB6115C3B037}"/>
          </ac:spMkLst>
        </pc:spChg>
        <pc:spChg chg="del">
          <ac:chgData name="Francesco Cecinato" userId="9d416376-6ed6-4345-8c58-2233310e8e14" providerId="ADAL" clId="{29C4332E-E764-4578-9617-92A063C7D044}" dt="2024-09-20T08:33:53.468" v="592" actId="478"/>
          <ac:spMkLst>
            <pc:docMk/>
            <pc:sldMk cId="1323471532" sldId="299"/>
            <ac:spMk id="5" creationId="{5656C913-3D7D-323B-F27F-120CAA0E0638}"/>
          </ac:spMkLst>
        </pc:spChg>
        <pc:spChg chg="mod">
          <ac:chgData name="Francesco Cecinato" userId="9d416376-6ed6-4345-8c58-2233310e8e14" providerId="ADAL" clId="{29C4332E-E764-4578-9617-92A063C7D044}" dt="2024-09-20T08:35:55.741" v="704" actId="255"/>
          <ac:spMkLst>
            <pc:docMk/>
            <pc:sldMk cId="1323471532" sldId="299"/>
            <ac:spMk id="7" creationId="{96648018-7900-4994-BCB4-9F9F5382E54B}"/>
          </ac:spMkLst>
        </pc:spChg>
        <pc:spChg chg="mod">
          <ac:chgData name="Francesco Cecinato" userId="9d416376-6ed6-4345-8c58-2233310e8e14" providerId="ADAL" clId="{29C4332E-E764-4578-9617-92A063C7D044}" dt="2024-09-20T08:35:55.741" v="704" actId="255"/>
          <ac:spMkLst>
            <pc:docMk/>
            <pc:sldMk cId="1323471532" sldId="299"/>
            <ac:spMk id="8" creationId="{E69B18A5-3146-4EA2-AC8D-2E457EA2EDC1}"/>
          </ac:spMkLst>
        </pc:spChg>
        <pc:spChg chg="mod">
          <ac:chgData name="Francesco Cecinato" userId="9d416376-6ed6-4345-8c58-2233310e8e14" providerId="ADAL" clId="{29C4332E-E764-4578-9617-92A063C7D044}" dt="2024-09-20T08:35:55.741" v="704" actId="255"/>
          <ac:spMkLst>
            <pc:docMk/>
            <pc:sldMk cId="1323471532" sldId="299"/>
            <ac:spMk id="19" creationId="{CF342118-3F2B-4F1C-AA9E-D056A517CAF5}"/>
          </ac:spMkLst>
        </pc:spChg>
        <pc:picChg chg="add mod ord">
          <ac:chgData name="Francesco Cecinato" userId="9d416376-6ed6-4345-8c58-2233310e8e14" providerId="ADAL" clId="{29C4332E-E764-4578-9617-92A063C7D044}" dt="2024-09-20T08:34:32.987" v="599" actId="167"/>
          <ac:picMkLst>
            <pc:docMk/>
            <pc:sldMk cId="1323471532" sldId="299"/>
            <ac:picMk id="9" creationId="{A8A28829-E908-D95E-BCCA-1664A60D1CFC}"/>
          </ac:picMkLst>
        </pc:picChg>
        <pc:picChg chg="del">
          <ac:chgData name="Francesco Cecinato" userId="9d416376-6ed6-4345-8c58-2233310e8e14" providerId="ADAL" clId="{29C4332E-E764-4578-9617-92A063C7D044}" dt="2024-09-20T08:33:49.893" v="591" actId="478"/>
          <ac:picMkLst>
            <pc:docMk/>
            <pc:sldMk cId="1323471532" sldId="299"/>
            <ac:picMk id="11" creationId="{1AC46236-582A-4119-876D-C0B7150FC658}"/>
          </ac:picMkLst>
        </pc:picChg>
        <pc:picChg chg="del">
          <ac:chgData name="Francesco Cecinato" userId="9d416376-6ed6-4345-8c58-2233310e8e14" providerId="ADAL" clId="{29C4332E-E764-4578-9617-92A063C7D044}" dt="2024-09-20T08:33:45.651" v="590" actId="478"/>
          <ac:picMkLst>
            <pc:docMk/>
            <pc:sldMk cId="1323471532" sldId="299"/>
            <ac:picMk id="13" creationId="{0CC33E7A-209E-4A74-9A69-3BA68F91E539}"/>
          </ac:picMkLst>
        </pc:picChg>
        <pc:picChg chg="del">
          <ac:chgData name="Francesco Cecinato" userId="9d416376-6ed6-4345-8c58-2233310e8e14" providerId="ADAL" clId="{29C4332E-E764-4578-9617-92A063C7D044}" dt="2024-09-20T08:33:49.893" v="591" actId="478"/>
          <ac:picMkLst>
            <pc:docMk/>
            <pc:sldMk cId="1323471532" sldId="299"/>
            <ac:picMk id="17" creationId="{0897714D-69C6-4F6E-A5D7-F1BED4B7F9A1}"/>
          </ac:picMkLst>
        </pc:picChg>
        <pc:cxnChg chg="del">
          <ac:chgData name="Francesco Cecinato" userId="9d416376-6ed6-4345-8c58-2233310e8e14" providerId="ADAL" clId="{29C4332E-E764-4578-9617-92A063C7D044}" dt="2024-09-20T08:33:45.651" v="590" actId="478"/>
          <ac:cxnSpMkLst>
            <pc:docMk/>
            <pc:sldMk cId="1323471532" sldId="299"/>
            <ac:cxnSpMk id="6" creationId="{284B765B-A36B-41C2-8955-997C832163C5}"/>
          </ac:cxnSpMkLst>
        </pc:cxnChg>
      </pc:sldChg>
      <pc:sldChg chg="modSp add mod">
        <pc:chgData name="Francesco Cecinato" userId="9d416376-6ed6-4345-8c58-2233310e8e14" providerId="ADAL" clId="{29C4332E-E764-4578-9617-92A063C7D044}" dt="2024-09-20T09:46:15.161" v="1598" actId="2711"/>
        <pc:sldMkLst>
          <pc:docMk/>
          <pc:sldMk cId="3817840012" sldId="300"/>
        </pc:sldMkLst>
        <pc:spChg chg="mod">
          <ac:chgData name="Francesco Cecinato" userId="9d416376-6ed6-4345-8c58-2233310e8e14" providerId="ADAL" clId="{29C4332E-E764-4578-9617-92A063C7D044}" dt="2024-09-20T09:45:58.213" v="1596" actId="2711"/>
          <ac:spMkLst>
            <pc:docMk/>
            <pc:sldMk cId="3817840012" sldId="300"/>
            <ac:spMk id="4" creationId="{B1E14EE8-3A4E-5891-E0A4-1ECD8C64CC05}"/>
          </ac:spMkLst>
        </pc:spChg>
        <pc:spChg chg="mod">
          <ac:chgData name="Francesco Cecinato" userId="9d416376-6ed6-4345-8c58-2233310e8e14" providerId="ADAL" clId="{29C4332E-E764-4578-9617-92A063C7D044}" dt="2024-09-20T09:46:04.134" v="1597" actId="2711"/>
          <ac:spMkLst>
            <pc:docMk/>
            <pc:sldMk cId="3817840012" sldId="300"/>
            <ac:spMk id="6" creationId="{98AF58FE-C377-4FE1-A747-C74CC532A524}"/>
          </ac:spMkLst>
        </pc:spChg>
        <pc:spChg chg="mod">
          <ac:chgData name="Francesco Cecinato" userId="9d416376-6ed6-4345-8c58-2233310e8e14" providerId="ADAL" clId="{29C4332E-E764-4578-9617-92A063C7D044}" dt="2024-09-20T09:46:15.161" v="1598" actId="2711"/>
          <ac:spMkLst>
            <pc:docMk/>
            <pc:sldMk cId="3817840012" sldId="300"/>
            <ac:spMk id="34" creationId="{4DA277F5-A6E6-40C3-BB01-FB6B7AA2A27B}"/>
          </ac:spMkLst>
        </pc:spChg>
        <pc:spChg chg="mod">
          <ac:chgData name="Francesco Cecinato" userId="9d416376-6ed6-4345-8c58-2233310e8e14" providerId="ADAL" clId="{29C4332E-E764-4578-9617-92A063C7D044}" dt="2024-09-20T09:46:04.134" v="1597" actId="2711"/>
          <ac:spMkLst>
            <pc:docMk/>
            <pc:sldMk cId="3817840012" sldId="300"/>
            <ac:spMk id="35" creationId="{B1E6016C-D6AC-4A8E-B60C-B67E318B7810}"/>
          </ac:spMkLst>
        </pc:spChg>
        <pc:spChg chg="mod">
          <ac:chgData name="Francesco Cecinato" userId="9d416376-6ed6-4345-8c58-2233310e8e14" providerId="ADAL" clId="{29C4332E-E764-4578-9617-92A063C7D044}" dt="2024-09-20T09:46:04.134" v="1597" actId="2711"/>
          <ac:spMkLst>
            <pc:docMk/>
            <pc:sldMk cId="3817840012" sldId="300"/>
            <ac:spMk id="36" creationId="{E513CEA1-3E77-40A0-B3BA-A03A7E0A38C6}"/>
          </ac:spMkLst>
        </pc:spChg>
        <pc:spChg chg="mod">
          <ac:chgData name="Francesco Cecinato" userId="9d416376-6ed6-4345-8c58-2233310e8e14" providerId="ADAL" clId="{29C4332E-E764-4578-9617-92A063C7D044}" dt="2024-09-20T09:46:15.161" v="1598" actId="2711"/>
          <ac:spMkLst>
            <pc:docMk/>
            <pc:sldMk cId="3817840012" sldId="300"/>
            <ac:spMk id="42" creationId="{F05E7F37-1FFE-4835-B182-D1674EDE8E2A}"/>
          </ac:spMkLst>
        </pc:spChg>
        <pc:spChg chg="mod">
          <ac:chgData name="Francesco Cecinato" userId="9d416376-6ed6-4345-8c58-2233310e8e14" providerId="ADAL" clId="{29C4332E-E764-4578-9617-92A063C7D044}" dt="2024-09-20T09:46:04.134" v="1597" actId="2711"/>
          <ac:spMkLst>
            <pc:docMk/>
            <pc:sldMk cId="3817840012" sldId="300"/>
            <ac:spMk id="44" creationId="{508814DE-7973-4399-8F68-63613C6A7A49}"/>
          </ac:spMkLst>
        </pc:spChg>
      </pc:sldChg>
      <pc:sldChg chg="addSp delSp modSp add mod modAnim">
        <pc:chgData name="Francesco Cecinato" userId="9d416376-6ed6-4345-8c58-2233310e8e14" providerId="ADAL" clId="{29C4332E-E764-4578-9617-92A063C7D044}" dt="2024-09-20T10:21:22.720" v="2567" actId="166"/>
        <pc:sldMkLst>
          <pc:docMk/>
          <pc:sldMk cId="2502156306" sldId="301"/>
        </pc:sldMkLst>
        <pc:spChg chg="add mod">
          <ac:chgData name="Francesco Cecinato" userId="9d416376-6ed6-4345-8c58-2233310e8e14" providerId="ADAL" clId="{29C4332E-E764-4578-9617-92A063C7D044}" dt="2024-09-20T09:48:29.286" v="1601"/>
          <ac:spMkLst>
            <pc:docMk/>
            <pc:sldMk cId="2502156306" sldId="301"/>
            <ac:spMk id="7" creationId="{C9E201BE-D5C0-111A-3F55-7F4595C9D1BE}"/>
          </ac:spMkLst>
        </pc:spChg>
        <pc:spChg chg="add mod">
          <ac:chgData name="Francesco Cecinato" userId="9d416376-6ed6-4345-8c58-2233310e8e14" providerId="ADAL" clId="{29C4332E-E764-4578-9617-92A063C7D044}" dt="2024-09-20T09:48:29.286" v="1601"/>
          <ac:spMkLst>
            <pc:docMk/>
            <pc:sldMk cId="2502156306" sldId="301"/>
            <ac:spMk id="9" creationId="{E057DD3D-EF1F-F435-7CCE-C614747FE4BF}"/>
          </ac:spMkLst>
        </pc:spChg>
        <pc:spChg chg="add mod">
          <ac:chgData name="Francesco Cecinato" userId="9d416376-6ed6-4345-8c58-2233310e8e14" providerId="ADAL" clId="{29C4332E-E764-4578-9617-92A063C7D044}" dt="2024-09-20T09:48:29.286" v="1601"/>
          <ac:spMkLst>
            <pc:docMk/>
            <pc:sldMk cId="2502156306" sldId="301"/>
            <ac:spMk id="10" creationId="{18FC66AE-3BA3-7D25-402F-EE922C065B0A}"/>
          </ac:spMkLst>
        </pc:spChg>
        <pc:spChg chg="add mod">
          <ac:chgData name="Francesco Cecinato" userId="9d416376-6ed6-4345-8c58-2233310e8e14" providerId="ADAL" clId="{29C4332E-E764-4578-9617-92A063C7D044}" dt="2024-09-20T09:48:29.286" v="1601"/>
          <ac:spMkLst>
            <pc:docMk/>
            <pc:sldMk cId="2502156306" sldId="301"/>
            <ac:spMk id="12" creationId="{E5D0A327-41A7-DBFD-18E0-C292F9C01317}"/>
          </ac:spMkLst>
        </pc:spChg>
        <pc:spChg chg="add mod">
          <ac:chgData name="Francesco Cecinato" userId="9d416376-6ed6-4345-8c58-2233310e8e14" providerId="ADAL" clId="{29C4332E-E764-4578-9617-92A063C7D044}" dt="2024-09-20T09:48:29.286" v="1601"/>
          <ac:spMkLst>
            <pc:docMk/>
            <pc:sldMk cId="2502156306" sldId="301"/>
            <ac:spMk id="14" creationId="{8AC6738C-C168-45FD-39CF-CDFBE3BA465A}"/>
          </ac:spMkLst>
        </pc:spChg>
        <pc:spChg chg="add mod">
          <ac:chgData name="Francesco Cecinato" userId="9d416376-6ed6-4345-8c58-2233310e8e14" providerId="ADAL" clId="{29C4332E-E764-4578-9617-92A063C7D044}" dt="2024-09-20T09:48:29.286" v="1601"/>
          <ac:spMkLst>
            <pc:docMk/>
            <pc:sldMk cId="2502156306" sldId="301"/>
            <ac:spMk id="15" creationId="{617463B7-6A80-0CDB-729D-FB074F5C50D3}"/>
          </ac:spMkLst>
        </pc:spChg>
        <pc:spChg chg="add mod">
          <ac:chgData name="Francesco Cecinato" userId="9d416376-6ed6-4345-8c58-2233310e8e14" providerId="ADAL" clId="{29C4332E-E764-4578-9617-92A063C7D044}" dt="2024-09-20T09:48:44.138" v="1603"/>
          <ac:spMkLst>
            <pc:docMk/>
            <pc:sldMk cId="2502156306" sldId="301"/>
            <ac:spMk id="17" creationId="{ABF5D089-9F86-701E-1110-7A75145125B6}"/>
          </ac:spMkLst>
        </pc:spChg>
        <pc:spChg chg="add mod">
          <ac:chgData name="Francesco Cecinato" userId="9d416376-6ed6-4345-8c58-2233310e8e14" providerId="ADAL" clId="{29C4332E-E764-4578-9617-92A063C7D044}" dt="2024-09-20T09:48:44.138" v="1603"/>
          <ac:spMkLst>
            <pc:docMk/>
            <pc:sldMk cId="2502156306" sldId="301"/>
            <ac:spMk id="18" creationId="{674E2679-CDAB-FEE4-9071-EBB68C72125C}"/>
          </ac:spMkLst>
        </pc:spChg>
        <pc:spChg chg="add mod">
          <ac:chgData name="Francesco Cecinato" userId="9d416376-6ed6-4345-8c58-2233310e8e14" providerId="ADAL" clId="{29C4332E-E764-4578-9617-92A063C7D044}" dt="2024-09-20T09:48:44.138" v="1603"/>
          <ac:spMkLst>
            <pc:docMk/>
            <pc:sldMk cId="2502156306" sldId="301"/>
            <ac:spMk id="20" creationId="{F01B0056-164E-D16D-DDF2-F24E1585D2ED}"/>
          </ac:spMkLst>
        </pc:spChg>
        <pc:spChg chg="add mod">
          <ac:chgData name="Francesco Cecinato" userId="9d416376-6ed6-4345-8c58-2233310e8e14" providerId="ADAL" clId="{29C4332E-E764-4578-9617-92A063C7D044}" dt="2024-09-20T09:48:44.138" v="1603"/>
          <ac:spMkLst>
            <pc:docMk/>
            <pc:sldMk cId="2502156306" sldId="301"/>
            <ac:spMk id="21" creationId="{91AF4A17-149F-91F3-6257-A99135F5EC4D}"/>
          </ac:spMkLst>
        </pc:spChg>
        <pc:spChg chg="del">
          <ac:chgData name="Francesco Cecinato" userId="9d416376-6ed6-4345-8c58-2233310e8e14" providerId="ADAL" clId="{29C4332E-E764-4578-9617-92A063C7D044}" dt="2024-09-20T09:40:40.579" v="1569" actId="478"/>
          <ac:spMkLst>
            <pc:docMk/>
            <pc:sldMk cId="2502156306" sldId="301"/>
            <ac:spMk id="42" creationId="{F05E7F37-1FFE-4835-B182-D1674EDE8E2A}"/>
          </ac:spMkLst>
        </pc:spChg>
        <pc:spChg chg="del">
          <ac:chgData name="Francesco Cecinato" userId="9d416376-6ed6-4345-8c58-2233310e8e14" providerId="ADAL" clId="{29C4332E-E764-4578-9617-92A063C7D044}" dt="2024-09-20T09:40:40.579" v="1569" actId="478"/>
          <ac:spMkLst>
            <pc:docMk/>
            <pc:sldMk cId="2502156306" sldId="301"/>
            <ac:spMk id="44" creationId="{508814DE-7973-4399-8F68-63613C6A7A49}"/>
          </ac:spMkLst>
        </pc:spChg>
        <pc:picChg chg="add mod">
          <ac:chgData name="Francesco Cecinato" userId="9d416376-6ed6-4345-8c58-2233310e8e14" providerId="ADAL" clId="{29C4332E-E764-4578-9617-92A063C7D044}" dt="2024-09-20T09:40:41.573" v="1570"/>
          <ac:picMkLst>
            <pc:docMk/>
            <pc:sldMk cId="2502156306" sldId="301"/>
            <ac:picMk id="2" creationId="{128B87CF-F421-C25B-F937-F72B1F5F485D}"/>
          </ac:picMkLst>
        </pc:picChg>
        <pc:picChg chg="add mod">
          <ac:chgData name="Francesco Cecinato" userId="9d416376-6ed6-4345-8c58-2233310e8e14" providerId="ADAL" clId="{29C4332E-E764-4578-9617-92A063C7D044}" dt="2024-09-20T09:40:41.573" v="1570"/>
          <ac:picMkLst>
            <pc:docMk/>
            <pc:sldMk cId="2502156306" sldId="301"/>
            <ac:picMk id="3" creationId="{7CA13971-BE11-4EF7-1FE7-1090530BD000}"/>
          </ac:picMkLst>
        </pc:picChg>
        <pc:picChg chg="add del mod">
          <ac:chgData name="Francesco Cecinato" userId="9d416376-6ed6-4345-8c58-2233310e8e14" providerId="ADAL" clId="{29C4332E-E764-4578-9617-92A063C7D044}" dt="2024-09-20T09:48:08.416" v="1600" actId="478"/>
          <ac:picMkLst>
            <pc:docMk/>
            <pc:sldMk cId="2502156306" sldId="301"/>
            <ac:picMk id="5" creationId="{ACA7C1FF-BC38-065F-71B2-C48304795233}"/>
          </ac:picMkLst>
        </pc:picChg>
        <pc:picChg chg="ord">
          <ac:chgData name="Francesco Cecinato" userId="9d416376-6ed6-4345-8c58-2233310e8e14" providerId="ADAL" clId="{29C4332E-E764-4578-9617-92A063C7D044}" dt="2024-09-20T10:21:22.720" v="2567" actId="166"/>
          <ac:picMkLst>
            <pc:docMk/>
            <pc:sldMk cId="2502156306" sldId="301"/>
            <ac:picMk id="8" creationId="{425F3CC1-0A0B-4AE9-A72E-9D43B54E56DC}"/>
          </ac:picMkLst>
        </pc:picChg>
        <pc:picChg chg="add mod">
          <ac:chgData name="Francesco Cecinato" userId="9d416376-6ed6-4345-8c58-2233310e8e14" providerId="ADAL" clId="{29C4332E-E764-4578-9617-92A063C7D044}" dt="2024-09-20T09:48:29.286" v="1601"/>
          <ac:picMkLst>
            <pc:docMk/>
            <pc:sldMk cId="2502156306" sldId="301"/>
            <ac:picMk id="11" creationId="{D4602287-AE71-91B0-04EB-ED819812C71F}"/>
          </ac:picMkLst>
        </pc:picChg>
        <pc:picChg chg="add mod">
          <ac:chgData name="Francesco Cecinato" userId="9d416376-6ed6-4345-8c58-2233310e8e14" providerId="ADAL" clId="{29C4332E-E764-4578-9617-92A063C7D044}" dt="2024-09-20T09:48:29.286" v="1601"/>
          <ac:picMkLst>
            <pc:docMk/>
            <pc:sldMk cId="2502156306" sldId="301"/>
            <ac:picMk id="13" creationId="{08118A3F-1180-2E7F-03AC-555C9B837214}"/>
          </ac:picMkLst>
        </pc:picChg>
        <pc:picChg chg="add mod">
          <ac:chgData name="Francesco Cecinato" userId="9d416376-6ed6-4345-8c58-2233310e8e14" providerId="ADAL" clId="{29C4332E-E764-4578-9617-92A063C7D044}" dt="2024-09-20T09:48:44.138" v="1603"/>
          <ac:picMkLst>
            <pc:docMk/>
            <pc:sldMk cId="2502156306" sldId="301"/>
            <ac:picMk id="16" creationId="{5B12C523-5341-2421-F0C5-8A579F93644D}"/>
          </ac:picMkLst>
        </pc:picChg>
        <pc:picChg chg="add mod">
          <ac:chgData name="Francesco Cecinato" userId="9d416376-6ed6-4345-8c58-2233310e8e14" providerId="ADAL" clId="{29C4332E-E764-4578-9617-92A063C7D044}" dt="2024-09-20T09:48:44.138" v="1603"/>
          <ac:picMkLst>
            <pc:docMk/>
            <pc:sldMk cId="2502156306" sldId="301"/>
            <ac:picMk id="19" creationId="{BAFBD395-5FBA-81E5-E59A-A286F4DAB363}"/>
          </ac:picMkLst>
        </pc:picChg>
        <pc:picChg chg="add mod">
          <ac:chgData name="Francesco Cecinato" userId="9d416376-6ed6-4345-8c58-2233310e8e14" providerId="ADAL" clId="{29C4332E-E764-4578-9617-92A063C7D044}" dt="2024-09-20T09:48:57.641" v="1607" actId="1076"/>
          <ac:picMkLst>
            <pc:docMk/>
            <pc:sldMk cId="2502156306" sldId="301"/>
            <ac:picMk id="22" creationId="{6A45F3CB-F875-E939-D408-3D0A2106DF47}"/>
          </ac:picMkLst>
        </pc:picChg>
      </pc:sldChg>
      <pc:sldChg chg="addSp delSp modSp add del mod delAnim modAnim">
        <pc:chgData name="Francesco Cecinato" userId="9d416376-6ed6-4345-8c58-2233310e8e14" providerId="ADAL" clId="{29C4332E-E764-4578-9617-92A063C7D044}" dt="2024-09-20T09:51:10.667" v="1626" actId="47"/>
        <pc:sldMkLst>
          <pc:docMk/>
          <pc:sldMk cId="1449095797" sldId="302"/>
        </pc:sldMkLst>
        <pc:spChg chg="add mod">
          <ac:chgData name="Francesco Cecinato" userId="9d416376-6ed6-4345-8c58-2233310e8e14" providerId="ADAL" clId="{29C4332E-E764-4578-9617-92A063C7D044}" dt="2024-09-20T09:47:44.102" v="1599"/>
          <ac:spMkLst>
            <pc:docMk/>
            <pc:sldMk cId="1449095797" sldId="302"/>
            <ac:spMk id="2" creationId="{FBC8A2CC-73F9-8B26-578A-7BD619090EDF}"/>
          </ac:spMkLst>
        </pc:spChg>
        <pc:spChg chg="add mod">
          <ac:chgData name="Francesco Cecinato" userId="9d416376-6ed6-4345-8c58-2233310e8e14" providerId="ADAL" clId="{29C4332E-E764-4578-9617-92A063C7D044}" dt="2024-09-20T09:47:44.102" v="1599"/>
          <ac:spMkLst>
            <pc:docMk/>
            <pc:sldMk cId="1449095797" sldId="302"/>
            <ac:spMk id="3" creationId="{5E536E0F-CB54-8458-FF73-27A688E456F3}"/>
          </ac:spMkLst>
        </pc:spChg>
        <pc:spChg chg="add del mod">
          <ac:chgData name="Francesco Cecinato" userId="9d416376-6ed6-4345-8c58-2233310e8e14" providerId="ADAL" clId="{29C4332E-E764-4578-9617-92A063C7D044}" dt="2024-09-20T09:49:18.212" v="1608" actId="21"/>
          <ac:spMkLst>
            <pc:docMk/>
            <pc:sldMk cId="1449095797" sldId="302"/>
            <ac:spMk id="7" creationId="{4D541AFA-3E2B-C151-5178-347760A8A795}"/>
          </ac:spMkLst>
        </pc:spChg>
        <pc:spChg chg="add del mod">
          <ac:chgData name="Francesco Cecinato" userId="9d416376-6ed6-4345-8c58-2233310e8e14" providerId="ADAL" clId="{29C4332E-E764-4578-9617-92A063C7D044}" dt="2024-09-20T09:49:18.212" v="1608" actId="21"/>
          <ac:spMkLst>
            <pc:docMk/>
            <pc:sldMk cId="1449095797" sldId="302"/>
            <ac:spMk id="10" creationId="{7F2B286D-7AD1-7287-41E4-2A0C8DC729AB}"/>
          </ac:spMkLst>
        </pc:spChg>
        <pc:spChg chg="add del mod">
          <ac:chgData name="Francesco Cecinato" userId="9d416376-6ed6-4345-8c58-2233310e8e14" providerId="ADAL" clId="{29C4332E-E764-4578-9617-92A063C7D044}" dt="2024-09-20T09:49:18.212" v="1608" actId="21"/>
          <ac:spMkLst>
            <pc:docMk/>
            <pc:sldMk cId="1449095797" sldId="302"/>
            <ac:spMk id="12" creationId="{B7E07226-7BC3-AD34-C538-C0C0E9F09E6A}"/>
          </ac:spMkLst>
        </pc:spChg>
        <pc:spChg chg="add del mod">
          <ac:chgData name="Francesco Cecinato" userId="9d416376-6ed6-4345-8c58-2233310e8e14" providerId="ADAL" clId="{29C4332E-E764-4578-9617-92A063C7D044}" dt="2024-09-20T09:49:18.212" v="1608" actId="21"/>
          <ac:spMkLst>
            <pc:docMk/>
            <pc:sldMk cId="1449095797" sldId="302"/>
            <ac:spMk id="13" creationId="{3BF6CD3C-A5C1-0642-0C30-9D1814E65E6F}"/>
          </ac:spMkLst>
        </pc:spChg>
        <pc:spChg chg="add mod">
          <ac:chgData name="Francesco Cecinato" userId="9d416376-6ed6-4345-8c58-2233310e8e14" providerId="ADAL" clId="{29C4332E-E764-4578-9617-92A063C7D044}" dt="2024-09-20T09:49:19.486" v="1609"/>
          <ac:spMkLst>
            <pc:docMk/>
            <pc:sldMk cId="1449095797" sldId="302"/>
            <ac:spMk id="14" creationId="{4D541AFA-3E2B-C151-5178-347760A8A795}"/>
          </ac:spMkLst>
        </pc:spChg>
        <pc:spChg chg="add mod">
          <ac:chgData name="Francesco Cecinato" userId="9d416376-6ed6-4345-8c58-2233310e8e14" providerId="ADAL" clId="{29C4332E-E764-4578-9617-92A063C7D044}" dt="2024-09-20T09:49:19.486" v="1609"/>
          <ac:spMkLst>
            <pc:docMk/>
            <pc:sldMk cId="1449095797" sldId="302"/>
            <ac:spMk id="16" creationId="{7F2B286D-7AD1-7287-41E4-2A0C8DC729AB}"/>
          </ac:spMkLst>
        </pc:spChg>
        <pc:spChg chg="add mod">
          <ac:chgData name="Francesco Cecinato" userId="9d416376-6ed6-4345-8c58-2233310e8e14" providerId="ADAL" clId="{29C4332E-E764-4578-9617-92A063C7D044}" dt="2024-09-20T09:49:19.486" v="1609"/>
          <ac:spMkLst>
            <pc:docMk/>
            <pc:sldMk cId="1449095797" sldId="302"/>
            <ac:spMk id="18" creationId="{B7E07226-7BC3-AD34-C538-C0C0E9F09E6A}"/>
          </ac:spMkLst>
        </pc:spChg>
        <pc:spChg chg="add mod">
          <ac:chgData name="Francesco Cecinato" userId="9d416376-6ed6-4345-8c58-2233310e8e14" providerId="ADAL" clId="{29C4332E-E764-4578-9617-92A063C7D044}" dt="2024-09-20T09:49:19.486" v="1609"/>
          <ac:spMkLst>
            <pc:docMk/>
            <pc:sldMk cId="1449095797" sldId="302"/>
            <ac:spMk id="19" creationId="{3BF6CD3C-A5C1-0642-0C30-9D1814E65E6F}"/>
          </ac:spMkLst>
        </pc:spChg>
        <pc:spChg chg="del">
          <ac:chgData name="Francesco Cecinato" userId="9d416376-6ed6-4345-8c58-2233310e8e14" providerId="ADAL" clId="{29C4332E-E764-4578-9617-92A063C7D044}" dt="2024-09-20T09:44:23.432" v="1579" actId="478"/>
          <ac:spMkLst>
            <pc:docMk/>
            <pc:sldMk cId="1449095797" sldId="302"/>
            <ac:spMk id="35" creationId="{B1E6016C-D6AC-4A8E-B60C-B67E318B7810}"/>
          </ac:spMkLst>
        </pc:spChg>
        <pc:spChg chg="del">
          <ac:chgData name="Francesco Cecinato" userId="9d416376-6ed6-4345-8c58-2233310e8e14" providerId="ADAL" clId="{29C4332E-E764-4578-9617-92A063C7D044}" dt="2024-09-20T09:44:23.432" v="1579" actId="478"/>
          <ac:spMkLst>
            <pc:docMk/>
            <pc:sldMk cId="1449095797" sldId="302"/>
            <ac:spMk id="36" creationId="{E513CEA1-3E77-40A0-B3BA-A03A7E0A38C6}"/>
          </ac:spMkLst>
        </pc:spChg>
        <pc:picChg chg="del">
          <ac:chgData name="Francesco Cecinato" userId="9d416376-6ed6-4345-8c58-2233310e8e14" providerId="ADAL" clId="{29C4332E-E764-4578-9617-92A063C7D044}" dt="2024-09-20T09:44:23.432" v="1579" actId="478"/>
          <ac:picMkLst>
            <pc:docMk/>
            <pc:sldMk cId="1449095797" sldId="302"/>
            <ac:picMk id="5" creationId="{ACA7C1FF-BC38-065F-71B2-C48304795233}"/>
          </ac:picMkLst>
        </pc:picChg>
        <pc:picChg chg="del">
          <ac:chgData name="Francesco Cecinato" userId="9d416376-6ed6-4345-8c58-2233310e8e14" providerId="ADAL" clId="{29C4332E-E764-4578-9617-92A063C7D044}" dt="2024-09-20T09:44:09.445" v="1578" actId="478"/>
          <ac:picMkLst>
            <pc:docMk/>
            <pc:sldMk cId="1449095797" sldId="302"/>
            <ac:picMk id="8" creationId="{425F3CC1-0A0B-4AE9-A72E-9D43B54E56DC}"/>
          </ac:picMkLst>
        </pc:picChg>
        <pc:picChg chg="add del mod">
          <ac:chgData name="Francesco Cecinato" userId="9d416376-6ed6-4345-8c58-2233310e8e14" providerId="ADAL" clId="{29C4332E-E764-4578-9617-92A063C7D044}" dt="2024-09-20T09:49:18.212" v="1608" actId="21"/>
          <ac:picMkLst>
            <pc:docMk/>
            <pc:sldMk cId="1449095797" sldId="302"/>
            <ac:picMk id="9" creationId="{77C1AC4B-460E-A0C7-58CA-13CAE05BFD56}"/>
          </ac:picMkLst>
        </pc:picChg>
        <pc:picChg chg="add del mod">
          <ac:chgData name="Francesco Cecinato" userId="9d416376-6ed6-4345-8c58-2233310e8e14" providerId="ADAL" clId="{29C4332E-E764-4578-9617-92A063C7D044}" dt="2024-09-20T09:49:18.212" v="1608" actId="21"/>
          <ac:picMkLst>
            <pc:docMk/>
            <pc:sldMk cId="1449095797" sldId="302"/>
            <ac:picMk id="11" creationId="{BEB0FF74-0B34-DAF1-4021-855908271D0D}"/>
          </ac:picMkLst>
        </pc:picChg>
        <pc:picChg chg="add mod">
          <ac:chgData name="Francesco Cecinato" userId="9d416376-6ed6-4345-8c58-2233310e8e14" providerId="ADAL" clId="{29C4332E-E764-4578-9617-92A063C7D044}" dt="2024-09-20T09:49:19.486" v="1609"/>
          <ac:picMkLst>
            <pc:docMk/>
            <pc:sldMk cId="1449095797" sldId="302"/>
            <ac:picMk id="15" creationId="{77C1AC4B-460E-A0C7-58CA-13CAE05BFD56}"/>
          </ac:picMkLst>
        </pc:picChg>
        <pc:picChg chg="add mod">
          <ac:chgData name="Francesco Cecinato" userId="9d416376-6ed6-4345-8c58-2233310e8e14" providerId="ADAL" clId="{29C4332E-E764-4578-9617-92A063C7D044}" dt="2024-09-20T09:49:19.486" v="1609"/>
          <ac:picMkLst>
            <pc:docMk/>
            <pc:sldMk cId="1449095797" sldId="302"/>
            <ac:picMk id="17" creationId="{BEB0FF74-0B34-DAF1-4021-855908271D0D}"/>
          </ac:picMkLst>
        </pc:picChg>
        <pc:picChg chg="add mod">
          <ac:chgData name="Francesco Cecinato" userId="9d416376-6ed6-4345-8c58-2233310e8e14" providerId="ADAL" clId="{29C4332E-E764-4578-9617-92A063C7D044}" dt="2024-09-20T09:49:30.678" v="1614" actId="14100"/>
          <ac:picMkLst>
            <pc:docMk/>
            <pc:sldMk cId="1449095797" sldId="302"/>
            <ac:picMk id="20" creationId="{EA71FE58-9D65-47D5-BA11-B8BE330286D5}"/>
          </ac:picMkLst>
        </pc:picChg>
      </pc:sldChg>
      <pc:sldChg chg="addSp delSp modSp add mod modAnim">
        <pc:chgData name="Francesco Cecinato" userId="9d416376-6ed6-4345-8c58-2233310e8e14" providerId="ADAL" clId="{29C4332E-E764-4578-9617-92A063C7D044}" dt="2024-09-20T09:50:39.424" v="1625" actId="1076"/>
        <pc:sldMkLst>
          <pc:docMk/>
          <pc:sldMk cId="1080718361" sldId="303"/>
        </pc:sldMkLst>
        <pc:spChg chg="add del">
          <ac:chgData name="Francesco Cecinato" userId="9d416376-6ed6-4345-8c58-2233310e8e14" providerId="ADAL" clId="{29C4332E-E764-4578-9617-92A063C7D044}" dt="2024-09-20T09:50:07.473" v="1617" actId="478"/>
          <ac:spMkLst>
            <pc:docMk/>
            <pc:sldMk cId="1080718361" sldId="303"/>
            <ac:spMk id="2" creationId="{FBC8A2CC-73F9-8B26-578A-7BD619090EDF}"/>
          </ac:spMkLst>
        </pc:spChg>
        <pc:spChg chg="add del">
          <ac:chgData name="Francesco Cecinato" userId="9d416376-6ed6-4345-8c58-2233310e8e14" providerId="ADAL" clId="{29C4332E-E764-4578-9617-92A063C7D044}" dt="2024-09-20T09:50:07.473" v="1617" actId="478"/>
          <ac:spMkLst>
            <pc:docMk/>
            <pc:sldMk cId="1080718361" sldId="303"/>
            <ac:spMk id="3" creationId="{5E536E0F-CB54-8458-FF73-27A688E456F3}"/>
          </ac:spMkLst>
        </pc:spChg>
        <pc:spChg chg="add mod">
          <ac:chgData name="Francesco Cecinato" userId="9d416376-6ed6-4345-8c58-2233310e8e14" providerId="ADAL" clId="{29C4332E-E764-4578-9617-92A063C7D044}" dt="2024-09-20T09:50:22.461" v="1619"/>
          <ac:spMkLst>
            <pc:docMk/>
            <pc:sldMk cId="1080718361" sldId="303"/>
            <ac:spMk id="5" creationId="{4E0F6137-33BA-A7E7-D506-AC8F3609C966}"/>
          </ac:spMkLst>
        </pc:spChg>
        <pc:spChg chg="add mod">
          <ac:chgData name="Francesco Cecinato" userId="9d416376-6ed6-4345-8c58-2233310e8e14" providerId="ADAL" clId="{29C4332E-E764-4578-9617-92A063C7D044}" dt="2024-09-20T09:50:22.461" v="1619"/>
          <ac:spMkLst>
            <pc:docMk/>
            <pc:sldMk cId="1080718361" sldId="303"/>
            <ac:spMk id="7" creationId="{D24D7D2A-AA18-48AB-BE9B-12CBE0B9006B}"/>
          </ac:spMkLst>
        </pc:spChg>
        <pc:spChg chg="add mod">
          <ac:chgData name="Francesco Cecinato" userId="9d416376-6ed6-4345-8c58-2233310e8e14" providerId="ADAL" clId="{29C4332E-E764-4578-9617-92A063C7D044}" dt="2024-09-20T09:50:22.461" v="1619"/>
          <ac:spMkLst>
            <pc:docMk/>
            <pc:sldMk cId="1080718361" sldId="303"/>
            <ac:spMk id="9" creationId="{B711B3BD-FCC4-D30E-F47E-8C809CD35D26}"/>
          </ac:spMkLst>
        </pc:spChg>
        <pc:spChg chg="add mod">
          <ac:chgData name="Francesco Cecinato" userId="9d416376-6ed6-4345-8c58-2233310e8e14" providerId="ADAL" clId="{29C4332E-E764-4578-9617-92A063C7D044}" dt="2024-09-20T09:50:22.461" v="1619"/>
          <ac:spMkLst>
            <pc:docMk/>
            <pc:sldMk cId="1080718361" sldId="303"/>
            <ac:spMk id="10" creationId="{ADB968A1-F7FA-439A-A035-8776DF58DC01}"/>
          </ac:spMkLst>
        </pc:spChg>
        <pc:spChg chg="add mod">
          <ac:chgData name="Francesco Cecinato" userId="9d416376-6ed6-4345-8c58-2233310e8e14" providerId="ADAL" clId="{29C4332E-E764-4578-9617-92A063C7D044}" dt="2024-09-20T09:50:32.685" v="1621"/>
          <ac:spMkLst>
            <pc:docMk/>
            <pc:sldMk cId="1080718361" sldId="303"/>
            <ac:spMk id="11" creationId="{B9D421A6-DAAF-F404-7956-2B3C80B6EAFD}"/>
          </ac:spMkLst>
        </pc:spChg>
        <pc:spChg chg="add mod">
          <ac:chgData name="Francesco Cecinato" userId="9d416376-6ed6-4345-8c58-2233310e8e14" providerId="ADAL" clId="{29C4332E-E764-4578-9617-92A063C7D044}" dt="2024-09-20T09:50:32.685" v="1621"/>
          <ac:spMkLst>
            <pc:docMk/>
            <pc:sldMk cId="1080718361" sldId="303"/>
            <ac:spMk id="13" creationId="{2B2E0CA4-3C0B-B276-EF21-568CF53AD6F3}"/>
          </ac:spMkLst>
        </pc:spChg>
        <pc:spChg chg="add mod">
          <ac:chgData name="Francesco Cecinato" userId="9d416376-6ed6-4345-8c58-2233310e8e14" providerId="ADAL" clId="{29C4332E-E764-4578-9617-92A063C7D044}" dt="2024-09-20T09:50:32.685" v="1621"/>
          <ac:spMkLst>
            <pc:docMk/>
            <pc:sldMk cId="1080718361" sldId="303"/>
            <ac:spMk id="15" creationId="{714CEC09-D161-73CF-55CA-D4AE3A64108E}"/>
          </ac:spMkLst>
        </pc:spChg>
        <pc:spChg chg="add mod">
          <ac:chgData name="Francesco Cecinato" userId="9d416376-6ed6-4345-8c58-2233310e8e14" providerId="ADAL" clId="{29C4332E-E764-4578-9617-92A063C7D044}" dt="2024-09-20T09:50:32.685" v="1621"/>
          <ac:spMkLst>
            <pc:docMk/>
            <pc:sldMk cId="1080718361" sldId="303"/>
            <ac:spMk id="16" creationId="{D264E6CD-3972-17C5-DDCD-20B5091A3793}"/>
          </ac:spMkLst>
        </pc:spChg>
        <pc:picChg chg="add mod">
          <ac:chgData name="Francesco Cecinato" userId="9d416376-6ed6-4345-8c58-2233310e8e14" providerId="ADAL" clId="{29C4332E-E764-4578-9617-92A063C7D044}" dt="2024-09-20T09:50:22.461" v="1619"/>
          <ac:picMkLst>
            <pc:docMk/>
            <pc:sldMk cId="1080718361" sldId="303"/>
            <ac:picMk id="8" creationId="{166199F7-F8A5-9DC5-145C-F470B97F9FF3}"/>
          </ac:picMkLst>
        </pc:picChg>
        <pc:picChg chg="add mod">
          <ac:chgData name="Francesco Cecinato" userId="9d416376-6ed6-4345-8c58-2233310e8e14" providerId="ADAL" clId="{29C4332E-E764-4578-9617-92A063C7D044}" dt="2024-09-20T09:50:32.685" v="1621"/>
          <ac:picMkLst>
            <pc:docMk/>
            <pc:sldMk cId="1080718361" sldId="303"/>
            <ac:picMk id="12" creationId="{28D96047-F6F7-1A21-33D5-6E4A080C90EB}"/>
          </ac:picMkLst>
        </pc:picChg>
        <pc:picChg chg="add mod">
          <ac:chgData name="Francesco Cecinato" userId="9d416376-6ed6-4345-8c58-2233310e8e14" providerId="ADAL" clId="{29C4332E-E764-4578-9617-92A063C7D044}" dt="2024-09-20T09:50:32.685" v="1621"/>
          <ac:picMkLst>
            <pc:docMk/>
            <pc:sldMk cId="1080718361" sldId="303"/>
            <ac:picMk id="14" creationId="{0DC61658-193D-0622-6BE8-47638F2CAE5C}"/>
          </ac:picMkLst>
        </pc:picChg>
        <pc:picChg chg="add mod">
          <ac:chgData name="Francesco Cecinato" userId="9d416376-6ed6-4345-8c58-2233310e8e14" providerId="ADAL" clId="{29C4332E-E764-4578-9617-92A063C7D044}" dt="2024-09-20T09:50:39.424" v="1625" actId="1076"/>
          <ac:picMkLst>
            <pc:docMk/>
            <pc:sldMk cId="1080718361" sldId="303"/>
            <ac:picMk id="17" creationId="{BFD697CD-8C81-3B47-9E30-CA43C8717A06}"/>
          </ac:picMkLst>
        </pc:picChg>
        <pc:picChg chg="add del">
          <ac:chgData name="Francesco Cecinato" userId="9d416376-6ed6-4345-8c58-2233310e8e14" providerId="ADAL" clId="{29C4332E-E764-4578-9617-92A063C7D044}" dt="2024-09-20T09:50:11.485" v="1618" actId="478"/>
          <ac:picMkLst>
            <pc:docMk/>
            <pc:sldMk cId="1080718361" sldId="303"/>
            <ac:picMk id="20" creationId="{EA71FE58-9D65-47D5-BA11-B8BE330286D5}"/>
          </ac:picMkLst>
        </pc:picChg>
      </pc:sldChg>
      <pc:sldChg chg="addSp delSp modSp add mod">
        <pc:chgData name="Francesco Cecinato" userId="9d416376-6ed6-4345-8c58-2233310e8e14" providerId="ADAL" clId="{29C4332E-E764-4578-9617-92A063C7D044}" dt="2024-09-20T09:56:31.024" v="1652" actId="20577"/>
        <pc:sldMkLst>
          <pc:docMk/>
          <pc:sldMk cId="3292972649" sldId="304"/>
        </pc:sldMkLst>
        <pc:spChg chg="add mod">
          <ac:chgData name="Francesco Cecinato" userId="9d416376-6ed6-4345-8c58-2233310e8e14" providerId="ADAL" clId="{29C4332E-E764-4578-9617-92A063C7D044}" dt="2024-09-20T09:55:40.222" v="1630"/>
          <ac:spMkLst>
            <pc:docMk/>
            <pc:sldMk cId="3292972649" sldId="304"/>
            <ac:spMk id="2" creationId="{3DA65311-D1B2-E7EC-0AD1-3AC56FB6844D}"/>
          </ac:spMkLst>
        </pc:spChg>
        <pc:spChg chg="add mod">
          <ac:chgData name="Francesco Cecinato" userId="9d416376-6ed6-4345-8c58-2233310e8e14" providerId="ADAL" clId="{29C4332E-E764-4578-9617-92A063C7D044}" dt="2024-09-20T09:55:40.222" v="1630"/>
          <ac:spMkLst>
            <pc:docMk/>
            <pc:sldMk cId="3292972649" sldId="304"/>
            <ac:spMk id="3" creationId="{402A2A17-7F3C-C744-23EC-D468F620E30E}"/>
          </ac:spMkLst>
        </pc:spChg>
        <pc:spChg chg="add mod">
          <ac:chgData name="Francesco Cecinato" userId="9d416376-6ed6-4345-8c58-2233310e8e14" providerId="ADAL" clId="{29C4332E-E764-4578-9617-92A063C7D044}" dt="2024-09-20T09:56:31.024" v="1652" actId="20577"/>
          <ac:spMkLst>
            <pc:docMk/>
            <pc:sldMk cId="3292972649" sldId="304"/>
            <ac:spMk id="5" creationId="{50617D3D-9D61-EE5E-A51B-4F715166735C}"/>
          </ac:spMkLst>
        </pc:spChg>
        <pc:spChg chg="add mod">
          <ac:chgData name="Francesco Cecinato" userId="9d416376-6ed6-4345-8c58-2233310e8e14" providerId="ADAL" clId="{29C4332E-E764-4578-9617-92A063C7D044}" dt="2024-09-20T09:55:40.222" v="1630"/>
          <ac:spMkLst>
            <pc:docMk/>
            <pc:sldMk cId="3292972649" sldId="304"/>
            <ac:spMk id="7" creationId="{38AD5216-ABF2-BBEF-4F79-CC4F0E3082D0}"/>
          </ac:spMkLst>
        </pc:spChg>
        <pc:spChg chg="del">
          <ac:chgData name="Francesco Cecinato" userId="9d416376-6ed6-4345-8c58-2233310e8e14" providerId="ADAL" clId="{29C4332E-E764-4578-9617-92A063C7D044}" dt="2024-09-20T09:55:39.366" v="1629" actId="478"/>
          <ac:spMkLst>
            <pc:docMk/>
            <pc:sldMk cId="3292972649" sldId="304"/>
            <ac:spMk id="35" creationId="{B1E6016C-D6AC-4A8E-B60C-B67E318B7810}"/>
          </ac:spMkLst>
        </pc:spChg>
        <pc:spChg chg="del">
          <ac:chgData name="Francesco Cecinato" userId="9d416376-6ed6-4345-8c58-2233310e8e14" providerId="ADAL" clId="{29C4332E-E764-4578-9617-92A063C7D044}" dt="2024-09-20T09:55:39.366" v="1629" actId="478"/>
          <ac:spMkLst>
            <pc:docMk/>
            <pc:sldMk cId="3292972649" sldId="304"/>
            <ac:spMk id="36" creationId="{E513CEA1-3E77-40A0-B3BA-A03A7E0A38C6}"/>
          </ac:spMkLst>
        </pc:spChg>
        <pc:spChg chg="del">
          <ac:chgData name="Francesco Cecinato" userId="9d416376-6ed6-4345-8c58-2233310e8e14" providerId="ADAL" clId="{29C4332E-E764-4578-9617-92A063C7D044}" dt="2024-09-20T09:55:39.366" v="1629" actId="478"/>
          <ac:spMkLst>
            <pc:docMk/>
            <pc:sldMk cId="3292972649" sldId="304"/>
            <ac:spMk id="42" creationId="{F05E7F37-1FFE-4835-B182-D1674EDE8E2A}"/>
          </ac:spMkLst>
        </pc:spChg>
        <pc:spChg chg="del">
          <ac:chgData name="Francesco Cecinato" userId="9d416376-6ed6-4345-8c58-2233310e8e14" providerId="ADAL" clId="{29C4332E-E764-4578-9617-92A063C7D044}" dt="2024-09-20T09:55:39.366" v="1629" actId="478"/>
          <ac:spMkLst>
            <pc:docMk/>
            <pc:sldMk cId="3292972649" sldId="304"/>
            <ac:spMk id="44" creationId="{508814DE-7973-4399-8F68-63613C6A7A49}"/>
          </ac:spMkLst>
        </pc:spChg>
        <pc:picChg chg="mod">
          <ac:chgData name="Francesco Cecinato" userId="9d416376-6ed6-4345-8c58-2233310e8e14" providerId="ADAL" clId="{29C4332E-E764-4578-9617-92A063C7D044}" dt="2024-09-20T09:56:20.092" v="1642" actId="1076"/>
          <ac:picMkLst>
            <pc:docMk/>
            <pc:sldMk cId="3292972649" sldId="304"/>
            <ac:picMk id="8" creationId="{425F3CC1-0A0B-4AE9-A72E-9D43B54E56DC}"/>
          </ac:picMkLst>
        </pc:picChg>
      </pc:sldChg>
      <pc:sldChg chg="addSp delSp modSp add mod">
        <pc:chgData name="Francesco Cecinato" userId="9d416376-6ed6-4345-8c58-2233310e8e14" providerId="ADAL" clId="{29C4332E-E764-4578-9617-92A063C7D044}" dt="2024-09-20T09:57:30.944" v="1661" actId="14100"/>
        <pc:sldMkLst>
          <pc:docMk/>
          <pc:sldMk cId="3688798105" sldId="305"/>
        </pc:sldMkLst>
        <pc:spChg chg="del">
          <ac:chgData name="Francesco Cecinato" userId="9d416376-6ed6-4345-8c58-2233310e8e14" providerId="ADAL" clId="{29C4332E-E764-4578-9617-92A063C7D044}" dt="2024-09-20T09:57:18.511" v="1655" actId="478"/>
          <ac:spMkLst>
            <pc:docMk/>
            <pc:sldMk cId="3688798105" sldId="305"/>
            <ac:spMk id="5" creationId="{50617D3D-9D61-EE5E-A51B-4F715166735C}"/>
          </ac:spMkLst>
        </pc:spChg>
        <pc:spChg chg="del">
          <ac:chgData name="Francesco Cecinato" userId="9d416376-6ed6-4345-8c58-2233310e8e14" providerId="ADAL" clId="{29C4332E-E764-4578-9617-92A063C7D044}" dt="2024-09-20T09:57:18.511" v="1655" actId="478"/>
          <ac:spMkLst>
            <pc:docMk/>
            <pc:sldMk cId="3688798105" sldId="305"/>
            <ac:spMk id="7" creationId="{38AD5216-ABF2-BBEF-4F79-CC4F0E3082D0}"/>
          </ac:spMkLst>
        </pc:spChg>
        <pc:spChg chg="add mod">
          <ac:chgData name="Francesco Cecinato" userId="9d416376-6ed6-4345-8c58-2233310e8e14" providerId="ADAL" clId="{29C4332E-E764-4578-9617-92A063C7D044}" dt="2024-09-20T09:57:19.180" v="1656"/>
          <ac:spMkLst>
            <pc:docMk/>
            <pc:sldMk cId="3688798105" sldId="305"/>
            <ac:spMk id="10" creationId="{EE7D1671-31BB-10C4-7DD6-783BEEEB85B0}"/>
          </ac:spMkLst>
        </pc:spChg>
        <pc:spChg chg="add mod">
          <ac:chgData name="Francesco Cecinato" userId="9d416376-6ed6-4345-8c58-2233310e8e14" providerId="ADAL" clId="{29C4332E-E764-4578-9617-92A063C7D044}" dt="2024-09-20T09:57:19.180" v="1656"/>
          <ac:spMkLst>
            <pc:docMk/>
            <pc:sldMk cId="3688798105" sldId="305"/>
            <ac:spMk id="12" creationId="{4CBB7BFA-27CD-5F72-818F-F037913D8706}"/>
          </ac:spMkLst>
        </pc:spChg>
        <pc:spChg chg="add mod">
          <ac:chgData name="Francesco Cecinato" userId="9d416376-6ed6-4345-8c58-2233310e8e14" providerId="ADAL" clId="{29C4332E-E764-4578-9617-92A063C7D044}" dt="2024-09-20T09:57:19.180" v="1656"/>
          <ac:spMkLst>
            <pc:docMk/>
            <pc:sldMk cId="3688798105" sldId="305"/>
            <ac:spMk id="13" creationId="{224710E3-16F2-3F7E-F14A-3CF23399B7BE}"/>
          </ac:spMkLst>
        </pc:spChg>
        <pc:picChg chg="add mod">
          <ac:chgData name="Francesco Cecinato" userId="9d416376-6ed6-4345-8c58-2233310e8e14" providerId="ADAL" clId="{29C4332E-E764-4578-9617-92A063C7D044}" dt="2024-09-20T09:57:19.180" v="1656"/>
          <ac:picMkLst>
            <pc:docMk/>
            <pc:sldMk cId="3688798105" sldId="305"/>
            <ac:picMk id="9" creationId="{F149707C-5300-63AE-748F-3E8E35EBFCFD}"/>
          </ac:picMkLst>
        </pc:picChg>
        <pc:picChg chg="add mod">
          <ac:chgData name="Francesco Cecinato" userId="9d416376-6ed6-4345-8c58-2233310e8e14" providerId="ADAL" clId="{29C4332E-E764-4578-9617-92A063C7D044}" dt="2024-09-20T09:57:19.180" v="1656"/>
          <ac:picMkLst>
            <pc:docMk/>
            <pc:sldMk cId="3688798105" sldId="305"/>
            <ac:picMk id="11" creationId="{6A631BFC-3D42-ED95-DB90-5BD7B5955F32}"/>
          </ac:picMkLst>
        </pc:picChg>
        <pc:picChg chg="add mod">
          <ac:chgData name="Francesco Cecinato" userId="9d416376-6ed6-4345-8c58-2233310e8e14" providerId="ADAL" clId="{29C4332E-E764-4578-9617-92A063C7D044}" dt="2024-09-20T09:57:30.944" v="1661" actId="14100"/>
          <ac:picMkLst>
            <pc:docMk/>
            <pc:sldMk cId="3688798105" sldId="305"/>
            <ac:picMk id="14" creationId="{21BCD430-85BE-C419-95AD-C5AC11385BF8}"/>
          </ac:picMkLst>
        </pc:picChg>
      </pc:sldChg>
      <pc:sldMasterChg chg="addSp modSp">
        <pc:chgData name="Francesco Cecinato" userId="9d416376-6ed6-4345-8c58-2233310e8e14" providerId="ADAL" clId="{29C4332E-E764-4578-9617-92A063C7D044}" dt="2024-09-20T08:01:48.568" v="23" actId="1036"/>
        <pc:sldMasterMkLst>
          <pc:docMk/>
          <pc:sldMasterMk cId="0" sldId="2147483832"/>
        </pc:sldMasterMkLst>
        <pc:picChg chg="add mod">
          <ac:chgData name="Francesco Cecinato" userId="9d416376-6ed6-4345-8c58-2233310e8e14" providerId="ADAL" clId="{29C4332E-E764-4578-9617-92A063C7D044}" dt="2024-09-20T08:01:48.568" v="23" actId="1036"/>
          <ac:picMkLst>
            <pc:docMk/>
            <pc:sldMasterMk cId="0" sldId="2147483832"/>
            <ac:picMk id="3" creationId="{D3A44571-D65A-AFC6-AC3A-71E346FC5AF3}"/>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24CB6F35-063E-A01C-863B-84503E40FBA7}"/>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10243" name="Rectangle 3">
            <a:extLst>
              <a:ext uri="{FF2B5EF4-FFF2-40B4-BE49-F238E27FC236}">
                <a16:creationId xmlns:a16="http://schemas.microsoft.com/office/drawing/2014/main" id="{7934F6DD-8301-E1D0-5D8B-CD6BA0BB6A7C}"/>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38916" name="Rectangle 4">
            <a:extLst>
              <a:ext uri="{FF2B5EF4-FFF2-40B4-BE49-F238E27FC236}">
                <a16:creationId xmlns:a16="http://schemas.microsoft.com/office/drawing/2014/main" id="{5AE2002E-DD60-2B31-9F23-D31C57CD2B57}"/>
              </a:ext>
            </a:extLst>
          </p:cNvPr>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a:extLst>
              <a:ext uri="{FF2B5EF4-FFF2-40B4-BE49-F238E27FC236}">
                <a16:creationId xmlns:a16="http://schemas.microsoft.com/office/drawing/2014/main" id="{40C2036F-4659-138F-9E43-7045BB6AA732}"/>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46" name="Rectangle 6">
            <a:extLst>
              <a:ext uri="{FF2B5EF4-FFF2-40B4-BE49-F238E27FC236}">
                <a16:creationId xmlns:a16="http://schemas.microsoft.com/office/drawing/2014/main" id="{14F81F19-1CF5-ACC7-4FE7-DF93AD124A0F}"/>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10247" name="Rectangle 7">
            <a:extLst>
              <a:ext uri="{FF2B5EF4-FFF2-40B4-BE49-F238E27FC236}">
                <a16:creationId xmlns:a16="http://schemas.microsoft.com/office/drawing/2014/main" id="{2E925C32-CCFE-9C20-233A-697ADA765F63}"/>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AFBB4123-BAB0-4495-81B4-89C91AFB2AA8}"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5" charset="0"/>
        <a:ea typeface="ＭＳ Ｐゴシック" pitchFamily="-105" charset="-128"/>
        <a:cs typeface="ＭＳ Ｐゴシック" pitchFamily="-105" charset="-128"/>
      </a:defRPr>
    </a:lvl1pPr>
    <a:lvl2pPr marL="457200" algn="l" rtl="0" eaLnBrk="0" fontAlgn="base" hangingPunct="0">
      <a:spcBef>
        <a:spcPct val="30000"/>
      </a:spcBef>
      <a:spcAft>
        <a:spcPct val="0"/>
      </a:spcAft>
      <a:defRPr sz="1200" kern="1200">
        <a:solidFill>
          <a:schemeClr val="tx1"/>
        </a:solidFill>
        <a:latin typeface="Arial" pitchFamily="-105" charset="0"/>
        <a:ea typeface="ＭＳ Ｐゴシック" pitchFamily="-105" charset="-128"/>
        <a:cs typeface="+mn-cs"/>
      </a:defRPr>
    </a:lvl2pPr>
    <a:lvl3pPr marL="914400" algn="l" rtl="0" eaLnBrk="0" fontAlgn="base" hangingPunct="0">
      <a:spcBef>
        <a:spcPct val="30000"/>
      </a:spcBef>
      <a:spcAft>
        <a:spcPct val="0"/>
      </a:spcAft>
      <a:defRPr sz="1200" kern="1200">
        <a:solidFill>
          <a:schemeClr val="tx1"/>
        </a:solidFill>
        <a:latin typeface="Arial" pitchFamily="-105" charset="0"/>
        <a:ea typeface="ヒラギノ角ゴ Pro W3"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Arial" pitchFamily="-105" charset="0"/>
        <a:ea typeface="ヒラギノ角ゴ Pro W3" charset="-128"/>
        <a:cs typeface="+mn-cs"/>
      </a:defRPr>
    </a:lvl4pPr>
    <a:lvl5pPr marL="1828800" algn="l" rtl="0" eaLnBrk="0" fontAlgn="base" hangingPunct="0">
      <a:spcBef>
        <a:spcPct val="30000"/>
      </a:spcBef>
      <a:spcAft>
        <a:spcPct val="0"/>
      </a:spcAft>
      <a:defRPr sz="1200" kern="1200">
        <a:solidFill>
          <a:schemeClr val="tx1"/>
        </a:solidFill>
        <a:latin typeface="Arial" pitchFamily="-105" charset="0"/>
        <a:ea typeface="Geneva" pitchFamily="-112" charset="-128"/>
        <a:cs typeface="Geneva" pitchFamily="-8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To start off, </a:t>
            </a:r>
            <a:r>
              <a:rPr lang="it-IT" dirty="0" err="1"/>
              <a:t>here</a:t>
            </a:r>
            <a:r>
              <a:rPr lang="it-IT" dirty="0"/>
              <a:t> </a:t>
            </a:r>
            <a:r>
              <a:rPr lang="it-IT" dirty="0" err="1"/>
              <a:t>is</a:t>
            </a:r>
            <a:r>
              <a:rPr lang="it-IT" dirty="0"/>
              <a:t> an </a:t>
            </a:r>
            <a:r>
              <a:rPr lang="it-IT" dirty="0" err="1"/>
              <a:t>overview</a:t>
            </a:r>
            <a:r>
              <a:rPr lang="it-IT" dirty="0"/>
              <a:t> of some </a:t>
            </a:r>
            <a:r>
              <a:rPr lang="it-IT" dirty="0" err="1"/>
              <a:t>relevant</a:t>
            </a:r>
            <a:r>
              <a:rPr lang="it-IT" dirty="0"/>
              <a:t> engineering </a:t>
            </a:r>
            <a:r>
              <a:rPr lang="it-IT" dirty="0" err="1"/>
              <a:t>applications</a:t>
            </a:r>
            <a:r>
              <a:rPr lang="it-IT" dirty="0"/>
              <a:t> of </a:t>
            </a:r>
            <a:r>
              <a:rPr lang="it-IT" dirty="0" err="1"/>
              <a:t>our</a:t>
            </a:r>
            <a:r>
              <a:rPr lang="it-IT" dirty="0"/>
              <a:t> model</a:t>
            </a:r>
          </a:p>
          <a:p>
            <a:r>
              <a:rPr lang="it-IT" dirty="0"/>
              <a:t>Land </a:t>
            </a:r>
            <a:r>
              <a:rPr lang="it-IT" dirty="0" err="1"/>
              <a:t>reclamation</a:t>
            </a:r>
            <a:r>
              <a:rPr lang="it-IT" dirty="0"/>
              <a:t> </a:t>
            </a:r>
            <a:r>
              <a:rPr lang="it-IT" dirty="0" err="1"/>
              <a:t>as</a:t>
            </a:r>
            <a:r>
              <a:rPr lang="it-IT" dirty="0"/>
              <a:t> an </a:t>
            </a:r>
            <a:r>
              <a:rPr lang="it-IT" dirty="0" err="1"/>
              <a:t>efficient</a:t>
            </a:r>
            <a:r>
              <a:rPr lang="it-IT" dirty="0"/>
              <a:t> </a:t>
            </a:r>
            <a:r>
              <a:rPr lang="it-IT" dirty="0" err="1"/>
              <a:t>method</a:t>
            </a:r>
            <a:r>
              <a:rPr lang="it-IT" dirty="0"/>
              <a:t> for re-</a:t>
            </a:r>
            <a:r>
              <a:rPr lang="it-IT" dirty="0" err="1"/>
              <a:t>using</a:t>
            </a:r>
            <a:r>
              <a:rPr lang="it-IT" dirty="0"/>
              <a:t> </a:t>
            </a:r>
            <a:r>
              <a:rPr lang="it-IT" dirty="0" err="1"/>
              <a:t>dredged</a:t>
            </a:r>
            <a:r>
              <a:rPr lang="it-IT" dirty="0"/>
              <a:t> </a:t>
            </a:r>
            <a:r>
              <a:rPr lang="it-IT" dirty="0" err="1"/>
              <a:t>materials</a:t>
            </a:r>
            <a:r>
              <a:rPr lang="it-IT" dirty="0"/>
              <a:t>.</a:t>
            </a:r>
          </a:p>
          <a:p>
            <a:r>
              <a:rPr lang="it-IT" dirty="0" err="1"/>
              <a:t>Relevant</a:t>
            </a:r>
            <a:r>
              <a:rPr lang="it-IT" dirty="0"/>
              <a:t> </a:t>
            </a:r>
            <a:r>
              <a:rPr lang="it-IT" dirty="0" err="1"/>
              <a:t>also</a:t>
            </a:r>
            <a:r>
              <a:rPr lang="it-IT" dirty="0"/>
              <a:t> for oil </a:t>
            </a:r>
            <a:r>
              <a:rPr lang="it-IT" dirty="0" err="1"/>
              <a:t>sand</a:t>
            </a:r>
            <a:r>
              <a:rPr lang="it-IT" dirty="0"/>
              <a:t> </a:t>
            </a:r>
            <a:r>
              <a:rPr lang="it-IT" dirty="0" err="1"/>
              <a:t>tailings</a:t>
            </a:r>
            <a:r>
              <a:rPr lang="it-IT" dirty="0"/>
              <a:t>, </a:t>
            </a:r>
            <a:r>
              <a:rPr lang="it-IT" dirty="0" err="1"/>
              <a:t>but</a:t>
            </a:r>
            <a:r>
              <a:rPr lang="it-IT" dirty="0"/>
              <a:t> in general for fine </a:t>
            </a:r>
            <a:r>
              <a:rPr lang="it-IT" dirty="0" err="1"/>
              <a:t>tailings</a:t>
            </a:r>
            <a:r>
              <a:rPr lang="it-IT" dirty="0"/>
              <a:t> from the mining </a:t>
            </a:r>
            <a:r>
              <a:rPr lang="it-IT" dirty="0" err="1"/>
              <a:t>industry</a:t>
            </a:r>
            <a:r>
              <a:rPr lang="it-IT" dirty="0"/>
              <a:t>, and </a:t>
            </a:r>
            <a:r>
              <a:rPr lang="it-IT" dirty="0" err="1"/>
              <a:t>understanding</a:t>
            </a:r>
            <a:r>
              <a:rPr lang="it-IT" dirty="0"/>
              <a:t> the timing and </a:t>
            </a:r>
            <a:r>
              <a:rPr lang="it-IT" dirty="0" err="1"/>
              <a:t>volumes</a:t>
            </a:r>
            <a:r>
              <a:rPr lang="it-IT" dirty="0"/>
              <a:t> </a:t>
            </a:r>
            <a:r>
              <a:rPr lang="it-IT" dirty="0" err="1"/>
              <a:t>involved</a:t>
            </a:r>
            <a:r>
              <a:rPr lang="it-IT" dirty="0"/>
              <a:t> </a:t>
            </a:r>
            <a:r>
              <a:rPr lang="it-IT" dirty="0" err="1"/>
              <a:t>is</a:t>
            </a:r>
            <a:r>
              <a:rPr lang="it-IT" dirty="0"/>
              <a:t> key to </a:t>
            </a:r>
            <a:r>
              <a:rPr lang="it-IT" dirty="0" err="1"/>
              <a:t>efficient</a:t>
            </a:r>
            <a:r>
              <a:rPr lang="it-IT" dirty="0"/>
              <a:t> design</a:t>
            </a:r>
          </a:p>
          <a:p>
            <a:r>
              <a:rPr lang="it-IT" dirty="0"/>
              <a:t>Pipeline </a:t>
            </a:r>
            <a:r>
              <a:rPr lang="it-IT" dirty="0" err="1"/>
              <a:t>backfilling</a:t>
            </a:r>
            <a:r>
              <a:rPr lang="it-IT" dirty="0"/>
              <a:t> </a:t>
            </a:r>
            <a:r>
              <a:rPr lang="it-IT" dirty="0" err="1"/>
              <a:t>tyipically</a:t>
            </a:r>
            <a:r>
              <a:rPr lang="it-IT" dirty="0"/>
              <a:t> </a:t>
            </a:r>
            <a:r>
              <a:rPr lang="it-IT" dirty="0" err="1"/>
              <a:t>involves</a:t>
            </a:r>
            <a:r>
              <a:rPr lang="it-IT" dirty="0"/>
              <a:t> </a:t>
            </a:r>
            <a:r>
              <a:rPr lang="it-IT" dirty="0" err="1"/>
              <a:t>sand</a:t>
            </a:r>
            <a:r>
              <a:rPr lang="it-IT" dirty="0"/>
              <a:t> </a:t>
            </a:r>
            <a:r>
              <a:rPr lang="it-IT" dirty="0" err="1"/>
              <a:t>instead</a:t>
            </a:r>
            <a:r>
              <a:rPr lang="it-IT" dirty="0"/>
              <a:t> of </a:t>
            </a:r>
            <a:r>
              <a:rPr lang="it-IT" dirty="0" err="1"/>
              <a:t>clay</a:t>
            </a:r>
            <a:r>
              <a:rPr lang="it-IT" dirty="0"/>
              <a:t>, </a:t>
            </a:r>
            <a:r>
              <a:rPr lang="it-IT" dirty="0" err="1"/>
              <a:t>but</a:t>
            </a:r>
            <a:r>
              <a:rPr lang="it-IT" dirty="0"/>
              <a:t> </a:t>
            </a:r>
            <a:r>
              <a:rPr lang="it-IT" dirty="0" err="1"/>
              <a:t>understanding</a:t>
            </a:r>
            <a:r>
              <a:rPr lang="it-IT" dirty="0"/>
              <a:t> </a:t>
            </a:r>
            <a:r>
              <a:rPr lang="it-IT" dirty="0" err="1"/>
              <a:t>how</a:t>
            </a:r>
            <a:r>
              <a:rPr lang="it-IT" dirty="0"/>
              <a:t> </a:t>
            </a:r>
            <a:r>
              <a:rPr lang="it-IT" dirty="0" err="1"/>
              <a:t>sand</a:t>
            </a:r>
            <a:r>
              <a:rPr lang="it-IT" dirty="0"/>
              <a:t> </a:t>
            </a:r>
            <a:r>
              <a:rPr lang="it-IT" dirty="0" err="1"/>
              <a:t>settles</a:t>
            </a:r>
            <a:r>
              <a:rPr lang="it-IT" dirty="0"/>
              <a:t> </a:t>
            </a:r>
            <a:r>
              <a:rPr lang="it-IT" dirty="0" err="1"/>
              <a:t>is</a:t>
            </a:r>
            <a:r>
              <a:rPr lang="it-IT" dirty="0"/>
              <a:t> key to </a:t>
            </a:r>
            <a:r>
              <a:rPr lang="it-IT" dirty="0" err="1"/>
              <a:t>designing</a:t>
            </a:r>
            <a:r>
              <a:rPr lang="it-IT" dirty="0"/>
              <a:t> pipeline </a:t>
            </a:r>
            <a:r>
              <a:rPr lang="it-IT" dirty="0" err="1"/>
              <a:t>installation</a:t>
            </a:r>
            <a:endParaRPr lang="it-IT" dirty="0"/>
          </a:p>
          <a:p>
            <a:r>
              <a:rPr lang="it-IT" dirty="0" err="1"/>
              <a:t>All</a:t>
            </a:r>
            <a:r>
              <a:rPr lang="it-IT" dirty="0"/>
              <a:t> </a:t>
            </a:r>
            <a:r>
              <a:rPr lang="it-IT" dirty="0" err="1"/>
              <a:t>these</a:t>
            </a:r>
            <a:r>
              <a:rPr lang="it-IT" dirty="0"/>
              <a:t> </a:t>
            </a:r>
            <a:r>
              <a:rPr lang="it-IT" dirty="0" err="1"/>
              <a:t>problems</a:t>
            </a:r>
            <a:r>
              <a:rPr lang="it-IT" dirty="0"/>
              <a:t> involve </a:t>
            </a:r>
            <a:r>
              <a:rPr lang="it-IT" dirty="0" err="1"/>
              <a:t>both</a:t>
            </a:r>
            <a:r>
              <a:rPr lang="it-IT" dirty="0"/>
              <a:t> </a:t>
            </a:r>
            <a:r>
              <a:rPr lang="it-IT" dirty="0" err="1"/>
              <a:t>physical</a:t>
            </a:r>
            <a:r>
              <a:rPr lang="it-IT" dirty="0"/>
              <a:t> </a:t>
            </a:r>
            <a:r>
              <a:rPr lang="it-IT" dirty="0" err="1"/>
              <a:t>processes</a:t>
            </a:r>
            <a:r>
              <a:rPr lang="it-IT" dirty="0"/>
              <a:t> of </a:t>
            </a:r>
            <a:r>
              <a:rPr lang="it-IT" dirty="0" err="1"/>
              <a:t>sedimentation</a:t>
            </a:r>
            <a:r>
              <a:rPr lang="it-IT" dirty="0"/>
              <a:t> and </a:t>
            </a:r>
            <a:r>
              <a:rPr lang="it-IT" dirty="0" err="1"/>
              <a:t>consolidation</a:t>
            </a:r>
            <a:r>
              <a:rPr lang="it-IT" dirty="0"/>
              <a:t>. But </a:t>
            </a:r>
            <a:r>
              <a:rPr lang="it-IT" dirty="0" err="1"/>
              <a:t>what</a:t>
            </a:r>
            <a:r>
              <a:rPr lang="it-IT" dirty="0"/>
              <a:t> are </a:t>
            </a:r>
            <a:r>
              <a:rPr lang="it-IT" dirty="0" err="1"/>
              <a:t>they</a:t>
            </a:r>
            <a:r>
              <a:rPr lang="it-IT" dirty="0"/>
              <a:t>?</a:t>
            </a:r>
          </a:p>
        </p:txBody>
      </p:sp>
      <p:sp>
        <p:nvSpPr>
          <p:cNvPr id="4" name="Segnaposto numero diapositiva 3"/>
          <p:cNvSpPr>
            <a:spLocks noGrp="1"/>
          </p:cNvSpPr>
          <p:nvPr>
            <p:ph type="sldNum" sz="quarter" idx="5"/>
          </p:nvPr>
        </p:nvSpPr>
        <p:spPr/>
        <p:txBody>
          <a:bodyPr/>
          <a:lstStyle/>
          <a:p>
            <a:fld id="{AFBB4123-BAB0-4495-81B4-89C91AFB2AA8}" type="slidenum">
              <a:rPr lang="it-IT" altLang="it-IT" smtClean="0"/>
              <a:pPr/>
              <a:t>2</a:t>
            </a:fld>
            <a:endParaRPr lang="it-IT" altLang="it-IT"/>
          </a:p>
        </p:txBody>
      </p:sp>
    </p:spTree>
    <p:extLst>
      <p:ext uri="{BB962C8B-B14F-4D97-AF65-F5344CB8AC3E}">
        <p14:creationId xmlns:p14="http://schemas.microsoft.com/office/powerpoint/2010/main" val="23241681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This describes the pure sedimentation phase as shown in the simulation on the RHS</a:t>
            </a:r>
          </a:p>
        </p:txBody>
      </p:sp>
      <p:sp>
        <p:nvSpPr>
          <p:cNvPr id="4" name="Segnaposto numero diapositiva 3"/>
          <p:cNvSpPr>
            <a:spLocks noGrp="1"/>
          </p:cNvSpPr>
          <p:nvPr>
            <p:ph type="sldNum" sz="quarter" idx="5"/>
          </p:nvPr>
        </p:nvSpPr>
        <p:spPr/>
        <p:txBody>
          <a:bodyPr/>
          <a:lstStyle/>
          <a:p>
            <a:fld id="{95370FBD-9FA5-4387-BE76-B7482E2928BB}" type="slidenum">
              <a:rPr lang="en-GB" smtClean="0"/>
              <a:t>11</a:t>
            </a:fld>
            <a:endParaRPr lang="en-GB"/>
          </a:p>
        </p:txBody>
      </p:sp>
    </p:spTree>
    <p:extLst>
      <p:ext uri="{BB962C8B-B14F-4D97-AF65-F5344CB8AC3E}">
        <p14:creationId xmlns:p14="http://schemas.microsoft.com/office/powerpoint/2010/main" val="16722862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With beta between 0 and 1 we are in the transition phase as shown in the simulation on the RHS</a:t>
            </a:r>
          </a:p>
        </p:txBody>
      </p:sp>
      <p:sp>
        <p:nvSpPr>
          <p:cNvPr id="4" name="Segnaposto numero diapositiva 3"/>
          <p:cNvSpPr>
            <a:spLocks noGrp="1"/>
          </p:cNvSpPr>
          <p:nvPr>
            <p:ph type="sldNum" sz="quarter" idx="5"/>
          </p:nvPr>
        </p:nvSpPr>
        <p:spPr/>
        <p:txBody>
          <a:bodyPr/>
          <a:lstStyle/>
          <a:p>
            <a:fld id="{95370FBD-9FA5-4387-BE76-B7482E2928BB}" type="slidenum">
              <a:rPr lang="en-GB" smtClean="0"/>
              <a:t>12</a:t>
            </a:fld>
            <a:endParaRPr lang="en-GB"/>
          </a:p>
        </p:txBody>
      </p:sp>
    </p:spTree>
    <p:extLst>
      <p:ext uri="{BB962C8B-B14F-4D97-AF65-F5344CB8AC3E}">
        <p14:creationId xmlns:p14="http://schemas.microsoft.com/office/powerpoint/2010/main" val="31105434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With beta =1 we recover Gibson’s equation</a:t>
            </a:r>
          </a:p>
          <a:p>
            <a:endParaRPr lang="en-GB" dirty="0"/>
          </a:p>
        </p:txBody>
      </p:sp>
      <p:sp>
        <p:nvSpPr>
          <p:cNvPr id="4" name="Segnaposto numero diapositiva 3"/>
          <p:cNvSpPr>
            <a:spLocks noGrp="1"/>
          </p:cNvSpPr>
          <p:nvPr>
            <p:ph type="sldNum" sz="quarter" idx="5"/>
          </p:nvPr>
        </p:nvSpPr>
        <p:spPr/>
        <p:txBody>
          <a:bodyPr/>
          <a:lstStyle/>
          <a:p>
            <a:fld id="{95370FBD-9FA5-4387-BE76-B7482E2928BB}" type="slidenum">
              <a:rPr lang="en-GB" smtClean="0"/>
              <a:t>13</a:t>
            </a:fld>
            <a:endParaRPr lang="en-GB"/>
          </a:p>
        </p:txBody>
      </p:sp>
    </p:spTree>
    <p:extLst>
      <p:ext uri="{BB962C8B-B14F-4D97-AF65-F5344CB8AC3E}">
        <p14:creationId xmlns:p14="http://schemas.microsoft.com/office/powerpoint/2010/main" val="26779032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And the material is a soil undergoing consolidation as shown in the simulation on the RHS</a:t>
            </a:r>
          </a:p>
          <a:p>
            <a:endParaRPr lang="en-GB" dirty="0"/>
          </a:p>
        </p:txBody>
      </p:sp>
      <p:sp>
        <p:nvSpPr>
          <p:cNvPr id="4" name="Segnaposto numero diapositiva 3"/>
          <p:cNvSpPr>
            <a:spLocks noGrp="1"/>
          </p:cNvSpPr>
          <p:nvPr>
            <p:ph type="sldNum" sz="quarter" idx="5"/>
          </p:nvPr>
        </p:nvSpPr>
        <p:spPr/>
        <p:txBody>
          <a:bodyPr/>
          <a:lstStyle/>
          <a:p>
            <a:fld id="{95370FBD-9FA5-4387-BE76-B7482E2928BB}" type="slidenum">
              <a:rPr lang="en-GB" smtClean="0"/>
              <a:t>14</a:t>
            </a:fld>
            <a:endParaRPr lang="en-GB"/>
          </a:p>
        </p:txBody>
      </p:sp>
    </p:spTree>
    <p:extLst>
      <p:ext uri="{BB962C8B-B14F-4D97-AF65-F5344CB8AC3E}">
        <p14:creationId xmlns:p14="http://schemas.microsoft.com/office/powerpoint/2010/main" val="30059162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The numerical model was first tested by comparison with an existing numerical solution, then it was validated by reproducing two different experimental datasets</a:t>
            </a:r>
          </a:p>
          <a:p>
            <a:r>
              <a:rPr lang="en-US" sz="1800" dirty="0">
                <a:effectLst/>
                <a:latin typeface="Times New Roman" panose="02020603050405020304" pitchFamily="18" charset="0"/>
                <a:ea typeface="Times New Roman" panose="02020603050405020304" pitchFamily="18" charset="0"/>
              </a:rPr>
              <a:t>Void ratio isochrones for a sedimentation-consolidation process involving a clayey soil</a:t>
            </a:r>
          </a:p>
          <a:p>
            <a:r>
              <a:rPr lang="en-US" sz="1800" dirty="0">
                <a:effectLst/>
                <a:latin typeface="Times New Roman" panose="02020603050405020304" pitchFamily="18" charset="0"/>
                <a:ea typeface="Times New Roman" panose="02020603050405020304" pitchFamily="18" charset="0"/>
              </a:rPr>
              <a:t>It can be observed that over time, a clear water–suspension interface settles and the suspension–soil interface builds from bottom up</a:t>
            </a:r>
            <a:endParaRPr lang="it-IT" dirty="0"/>
          </a:p>
        </p:txBody>
      </p:sp>
      <p:sp>
        <p:nvSpPr>
          <p:cNvPr id="4" name="Segnaposto numero diapositiva 3"/>
          <p:cNvSpPr>
            <a:spLocks noGrp="1"/>
          </p:cNvSpPr>
          <p:nvPr>
            <p:ph type="sldNum" sz="quarter" idx="5"/>
          </p:nvPr>
        </p:nvSpPr>
        <p:spPr/>
        <p:txBody>
          <a:bodyPr/>
          <a:lstStyle/>
          <a:p>
            <a:fld id="{AFBB4123-BAB0-4495-81B4-89C91AFB2AA8}" type="slidenum">
              <a:rPr lang="it-IT" altLang="it-IT" smtClean="0"/>
              <a:pPr/>
              <a:t>15</a:t>
            </a:fld>
            <a:endParaRPr lang="it-IT" altLang="it-IT"/>
          </a:p>
        </p:txBody>
      </p:sp>
    </p:spTree>
    <p:extLst>
      <p:ext uri="{BB962C8B-B14F-4D97-AF65-F5344CB8AC3E}">
        <p14:creationId xmlns:p14="http://schemas.microsoft.com/office/powerpoint/2010/main" val="33463985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The numerical model was first tested by comparison with an existing numerical solution, then it was validated by reproducing two different experimental datasets</a:t>
            </a:r>
          </a:p>
          <a:p>
            <a:r>
              <a:rPr lang="en-US" sz="1800" dirty="0">
                <a:effectLst/>
                <a:latin typeface="Times New Roman" panose="02020603050405020304" pitchFamily="18" charset="0"/>
                <a:ea typeface="Times New Roman" panose="02020603050405020304" pitchFamily="18" charset="0"/>
              </a:rPr>
              <a:t>Figure 3 and Figure 4 respectively show the void ratio isochrones and the fall of water-slurry interface curve together with iso-void ratio lines for </a:t>
            </a:r>
            <a:r>
              <a:rPr lang="en-US" sz="1800" dirty="0" err="1">
                <a:effectLst/>
                <a:latin typeface="Times New Roman" panose="02020603050405020304" pitchFamily="18" charset="0"/>
                <a:ea typeface="Times New Roman" panose="02020603050405020304" pitchFamily="18" charset="0"/>
              </a:rPr>
              <a:t>Been’s</a:t>
            </a:r>
            <a:r>
              <a:rPr lang="en-US" sz="1800" dirty="0">
                <a:effectLst/>
                <a:latin typeface="Times New Roman" panose="02020603050405020304" pitchFamily="18" charset="0"/>
                <a:ea typeface="Times New Roman" panose="02020603050405020304" pitchFamily="18" charset="0"/>
              </a:rPr>
              <a:t> experiment #7, involving both sedimentation, transition and consolidation phases</a:t>
            </a:r>
          </a:p>
          <a:p>
            <a:endParaRPr lang="it-IT" dirty="0"/>
          </a:p>
        </p:txBody>
      </p:sp>
      <p:sp>
        <p:nvSpPr>
          <p:cNvPr id="4" name="Segnaposto numero diapositiva 3"/>
          <p:cNvSpPr>
            <a:spLocks noGrp="1"/>
          </p:cNvSpPr>
          <p:nvPr>
            <p:ph type="sldNum" sz="quarter" idx="5"/>
          </p:nvPr>
        </p:nvSpPr>
        <p:spPr/>
        <p:txBody>
          <a:bodyPr/>
          <a:lstStyle/>
          <a:p>
            <a:fld id="{AFBB4123-BAB0-4495-81B4-89C91AFB2AA8}" type="slidenum">
              <a:rPr lang="it-IT" altLang="it-IT" smtClean="0"/>
              <a:pPr/>
              <a:t>16</a:t>
            </a:fld>
            <a:endParaRPr lang="it-IT" altLang="it-IT"/>
          </a:p>
        </p:txBody>
      </p:sp>
    </p:spTree>
    <p:extLst>
      <p:ext uri="{BB962C8B-B14F-4D97-AF65-F5344CB8AC3E}">
        <p14:creationId xmlns:p14="http://schemas.microsoft.com/office/powerpoint/2010/main" val="32090348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Further model validation was provided by reproducing </a:t>
            </a:r>
            <a:r>
              <a:rPr lang="en-US" sz="1800" dirty="0" err="1">
                <a:effectLst/>
                <a:latin typeface="Times New Roman" panose="02020603050405020304" pitchFamily="18" charset="0"/>
                <a:ea typeface="Times New Roman" panose="02020603050405020304" pitchFamily="18" charset="0"/>
              </a:rPr>
              <a:t>Eikhout’s</a:t>
            </a:r>
            <a:r>
              <a:rPr lang="en-US" sz="1800" dirty="0">
                <a:effectLst/>
                <a:latin typeface="Times New Roman" panose="02020603050405020304" pitchFamily="18" charset="0"/>
                <a:ea typeface="Times New Roman" panose="02020603050405020304" pitchFamily="18" charset="0"/>
              </a:rPr>
              <a:t> </a:t>
            </a:r>
            <a:r>
              <a:rPr lang="en-US" sz="1800" dirty="0">
                <a:solidFill>
                  <a:srgbClr val="000000"/>
                </a:solidFill>
                <a:effectLst/>
                <a:latin typeface="Times New Roman" panose="02020603050405020304" pitchFamily="18" charset="0"/>
                <a:ea typeface="Times New Roman" panose="02020603050405020304" pitchFamily="18" charset="0"/>
              </a:rPr>
              <a:t>[19]</a:t>
            </a:r>
            <a:r>
              <a:rPr lang="en-US" sz="1800" dirty="0">
                <a:effectLst/>
                <a:latin typeface="Times New Roman" panose="02020603050405020304" pitchFamily="18" charset="0"/>
                <a:ea typeface="Times New Roman" panose="02020603050405020304" pitchFamily="18" charset="0"/>
              </a:rPr>
              <a:t> </a:t>
            </a:r>
            <a:r>
              <a:rPr lang="en-GB" sz="1800" dirty="0">
                <a:effectLst/>
                <a:latin typeface="Times New Roman" panose="02020603050405020304" pitchFamily="18" charset="0"/>
                <a:ea typeface="Times New Roman" panose="02020603050405020304" pitchFamily="18" charset="0"/>
              </a:rPr>
              <a:t>backfilling test in a pipe-sand interaction scaled physical model</a:t>
            </a:r>
          </a:p>
          <a:p>
            <a:r>
              <a:rPr lang="en-US" sz="1800" dirty="0">
                <a:effectLst/>
                <a:latin typeface="Times New Roman" panose="02020603050405020304" pitchFamily="18" charset="0"/>
                <a:ea typeface="Times New Roman" panose="02020603050405020304" pitchFamily="18" charset="0"/>
              </a:rPr>
              <a:t>These simulations, due to the mass inflow at the upper boundary, required the definition of a ‘dummy reservoir’ </a:t>
            </a:r>
            <a:endParaRPr lang="en-GB"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Figure 5 shows a comparison between simulated and experimentally measured concentration profiles of the sand-water suspension along depth at different times.</a:t>
            </a:r>
          </a:p>
          <a:p>
            <a:r>
              <a:rPr lang="en-US" sz="1800" dirty="0">
                <a:effectLst/>
                <a:latin typeface="Times New Roman" panose="02020603050405020304" pitchFamily="18" charset="0"/>
              </a:rPr>
              <a:t>Calculation the concentration profile over space and time is essential for further force balance calculations assessing the interaction between the settling sand and the pipeline, with possible trigger of pipe flotation during backfilling.</a:t>
            </a:r>
            <a:endParaRPr lang="it-IT" dirty="0"/>
          </a:p>
        </p:txBody>
      </p:sp>
      <p:sp>
        <p:nvSpPr>
          <p:cNvPr id="4" name="Segnaposto numero diapositiva 3"/>
          <p:cNvSpPr>
            <a:spLocks noGrp="1"/>
          </p:cNvSpPr>
          <p:nvPr>
            <p:ph type="sldNum" sz="quarter" idx="5"/>
          </p:nvPr>
        </p:nvSpPr>
        <p:spPr/>
        <p:txBody>
          <a:bodyPr/>
          <a:lstStyle/>
          <a:p>
            <a:fld id="{AFBB4123-BAB0-4495-81B4-89C91AFB2AA8}" type="slidenum">
              <a:rPr lang="it-IT" altLang="it-IT" smtClean="0"/>
              <a:pPr/>
              <a:t>17</a:t>
            </a:fld>
            <a:endParaRPr lang="it-IT" altLang="it-IT"/>
          </a:p>
        </p:txBody>
      </p:sp>
    </p:spTree>
    <p:extLst>
      <p:ext uri="{BB962C8B-B14F-4D97-AF65-F5344CB8AC3E}">
        <p14:creationId xmlns:p14="http://schemas.microsoft.com/office/powerpoint/2010/main" val="30476596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dirty="0">
                <a:effectLst/>
                <a:latin typeface="Times New Roman" panose="02020603050405020304" pitchFamily="18" charset="0"/>
                <a:ea typeface="Times New Roman" panose="02020603050405020304" pitchFamily="18" charset="0"/>
              </a:rPr>
              <a:t>Previous studies have provided limited detail on the numerical implementation of sedimentation-consolidation models. This work addresses this gap by demonstrating how to numerically implement such a model using COMSOL Multiphysics, a well-established and user-friendly software. This approach does not require advanced numerical expertise, making the model accessible to a broader range of users and facilitating its application in various scientific and engineering contexts, such as submarine pipeline trench backfilling and land reclamation.</a:t>
            </a:r>
            <a:endParaRPr lang="it-IT" sz="1800" dirty="0">
              <a:effectLst/>
              <a:latin typeface="Times New Roman" panose="02020603050405020304" pitchFamily="18" charset="0"/>
              <a:ea typeface="Times New Roman" panose="02020603050405020304" pitchFamily="18" charset="0"/>
            </a:endParaRPr>
          </a:p>
          <a:p>
            <a:endParaRPr lang="it-IT" dirty="0"/>
          </a:p>
        </p:txBody>
      </p:sp>
      <p:sp>
        <p:nvSpPr>
          <p:cNvPr id="4" name="Segnaposto numero diapositiva 3"/>
          <p:cNvSpPr>
            <a:spLocks noGrp="1"/>
          </p:cNvSpPr>
          <p:nvPr>
            <p:ph type="sldNum" sz="quarter" idx="5"/>
          </p:nvPr>
        </p:nvSpPr>
        <p:spPr/>
        <p:txBody>
          <a:bodyPr/>
          <a:lstStyle/>
          <a:p>
            <a:fld id="{AFBB4123-BAB0-4495-81B4-89C91AFB2AA8}" type="slidenum">
              <a:rPr lang="it-IT" altLang="it-IT" smtClean="0"/>
              <a:pPr/>
              <a:t>18</a:t>
            </a:fld>
            <a:endParaRPr lang="it-IT" altLang="it-IT"/>
          </a:p>
        </p:txBody>
      </p:sp>
    </p:spTree>
    <p:extLst>
      <p:ext uri="{BB962C8B-B14F-4D97-AF65-F5344CB8AC3E}">
        <p14:creationId xmlns:p14="http://schemas.microsoft.com/office/powerpoint/2010/main" val="40307222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Those</a:t>
            </a:r>
            <a:r>
              <a:rPr lang="it-IT" dirty="0"/>
              <a:t> of </a:t>
            </a:r>
            <a:r>
              <a:rPr lang="it-IT" dirty="0" err="1"/>
              <a:t>you</a:t>
            </a:r>
            <a:r>
              <a:rPr lang="it-IT" dirty="0"/>
              <a:t> </a:t>
            </a:r>
            <a:r>
              <a:rPr lang="it-IT" dirty="0" err="1"/>
              <a:t>who</a:t>
            </a:r>
            <a:r>
              <a:rPr lang="it-IT" dirty="0"/>
              <a:t> are </a:t>
            </a:r>
            <a:r>
              <a:rPr lang="it-IT" dirty="0" err="1"/>
              <a:t>familiar</a:t>
            </a:r>
            <a:r>
              <a:rPr lang="it-IT" dirty="0"/>
              <a:t> with </a:t>
            </a:r>
            <a:r>
              <a:rPr lang="it-IT" dirty="0" err="1"/>
              <a:t>civil</a:t>
            </a:r>
            <a:r>
              <a:rPr lang="it-IT" dirty="0"/>
              <a:t> and mining engineering </a:t>
            </a:r>
            <a:r>
              <a:rPr lang="it-IT" dirty="0" err="1"/>
              <a:t>might</a:t>
            </a:r>
            <a:r>
              <a:rPr lang="it-IT" dirty="0"/>
              <a:t> know the Terzaghi 1D </a:t>
            </a:r>
            <a:r>
              <a:rPr lang="it-IT" dirty="0" err="1"/>
              <a:t>consolidation</a:t>
            </a:r>
            <a:r>
              <a:rPr lang="it-IT" dirty="0"/>
              <a:t> theory, </a:t>
            </a:r>
            <a:r>
              <a:rPr lang="it-IT" dirty="0" err="1"/>
              <a:t>whose</a:t>
            </a:r>
            <a:r>
              <a:rPr lang="it-IT" dirty="0"/>
              <a:t> </a:t>
            </a:r>
            <a:r>
              <a:rPr lang="it-IT" dirty="0" err="1"/>
              <a:t>hp’s</a:t>
            </a:r>
            <a:r>
              <a:rPr lang="it-IT" dirty="0"/>
              <a:t> </a:t>
            </a:r>
            <a:r>
              <a:rPr lang="it-IT" dirty="0" err="1"/>
              <a:t>were</a:t>
            </a:r>
            <a:r>
              <a:rPr lang="it-IT" dirty="0"/>
              <a:t>…</a:t>
            </a:r>
          </a:p>
          <a:p>
            <a:r>
              <a:rPr lang="it-IT" dirty="0" err="1"/>
              <a:t>However</a:t>
            </a:r>
            <a:r>
              <a:rPr lang="it-IT" dirty="0"/>
              <a:t>, </a:t>
            </a:r>
            <a:r>
              <a:rPr lang="it-IT" dirty="0" err="1"/>
              <a:t>we</a:t>
            </a:r>
            <a:r>
              <a:rPr lang="it-IT" dirty="0"/>
              <a:t> are </a:t>
            </a:r>
            <a:r>
              <a:rPr lang="it-IT" dirty="0" err="1"/>
              <a:t>focusing</a:t>
            </a:r>
            <a:r>
              <a:rPr lang="it-IT" dirty="0"/>
              <a:t> on a more general </a:t>
            </a:r>
            <a:r>
              <a:rPr lang="it-IT" dirty="0" err="1"/>
              <a:t>version</a:t>
            </a:r>
            <a:r>
              <a:rPr lang="it-IT" dirty="0"/>
              <a:t> of </a:t>
            </a:r>
            <a:r>
              <a:rPr lang="it-IT" dirty="0" err="1"/>
              <a:t>this</a:t>
            </a:r>
            <a:r>
              <a:rPr lang="it-IT" dirty="0"/>
              <a:t> theory, </a:t>
            </a:r>
            <a:r>
              <a:rPr lang="it-IT" dirty="0" err="1"/>
              <a:t>suitable</a:t>
            </a:r>
            <a:r>
              <a:rPr lang="it-IT" dirty="0"/>
              <a:t> for </a:t>
            </a:r>
            <a:r>
              <a:rPr lang="it-IT" dirty="0" err="1"/>
              <a:t>problems</a:t>
            </a:r>
            <a:r>
              <a:rPr lang="it-IT" dirty="0"/>
              <a:t> with </a:t>
            </a:r>
            <a:r>
              <a:rPr lang="it-IT" dirty="0" err="1"/>
              <a:t>appreciable</a:t>
            </a:r>
            <a:r>
              <a:rPr lang="it-IT" dirty="0"/>
              <a:t> </a:t>
            </a:r>
            <a:r>
              <a:rPr lang="it-IT" dirty="0" err="1"/>
              <a:t>void</a:t>
            </a:r>
            <a:r>
              <a:rPr lang="it-IT" dirty="0"/>
              <a:t> ratio and strain </a:t>
            </a:r>
            <a:r>
              <a:rPr lang="it-IT" dirty="0" err="1"/>
              <a:t>changes</a:t>
            </a:r>
            <a:r>
              <a:rPr lang="it-IT" dirty="0"/>
              <a:t>.</a:t>
            </a:r>
          </a:p>
        </p:txBody>
      </p:sp>
      <p:sp>
        <p:nvSpPr>
          <p:cNvPr id="4" name="Segnaposto numero diapositiva 3"/>
          <p:cNvSpPr>
            <a:spLocks noGrp="1"/>
          </p:cNvSpPr>
          <p:nvPr>
            <p:ph type="sldNum" sz="quarter" idx="5"/>
          </p:nvPr>
        </p:nvSpPr>
        <p:spPr/>
        <p:txBody>
          <a:bodyPr/>
          <a:lstStyle/>
          <a:p>
            <a:fld id="{AFBB4123-BAB0-4495-81B4-89C91AFB2AA8}" type="slidenum">
              <a:rPr lang="it-IT" altLang="it-IT" smtClean="0"/>
              <a:pPr/>
              <a:t>20</a:t>
            </a:fld>
            <a:endParaRPr lang="it-IT" altLang="it-IT"/>
          </a:p>
        </p:txBody>
      </p:sp>
    </p:spTree>
    <p:extLst>
      <p:ext uri="{BB962C8B-B14F-4D97-AF65-F5344CB8AC3E}">
        <p14:creationId xmlns:p14="http://schemas.microsoft.com/office/powerpoint/2010/main" val="24180798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032A46-39D4-21DB-02EC-190E1300F171}"/>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44ACFCA5-3969-F804-9425-D0A9D580D22B}"/>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30243CB9-3DCB-09AF-FC02-CAC46176FBF4}"/>
              </a:ext>
            </a:extLst>
          </p:cNvPr>
          <p:cNvSpPr>
            <a:spLocks noGrp="1"/>
          </p:cNvSpPr>
          <p:nvPr>
            <p:ph type="body" idx="1"/>
          </p:nvPr>
        </p:nvSpPr>
        <p:spPr/>
        <p:txBody>
          <a:bodyPr/>
          <a:lstStyle/>
          <a:p>
            <a:r>
              <a:rPr lang="en-GB" dirty="0"/>
              <a:t>Rewritten in Lagrangian coordinates and implemented using “stabilized convection-diffusion equation” interface</a:t>
            </a:r>
          </a:p>
          <a:p>
            <a:r>
              <a:rPr lang="en-GB" dirty="0"/>
              <a:t>The solution provides (left) the evolution of solid-clear liquid interface and lines of constant concentration over space and time</a:t>
            </a:r>
          </a:p>
          <a:p>
            <a:r>
              <a:rPr lang="en-GB" dirty="0"/>
              <a:t>In terms of evolution of concentration vs height of the suspension at different times, we can see our predictions in comparison with a literature solution on the RHS</a:t>
            </a:r>
          </a:p>
        </p:txBody>
      </p:sp>
      <p:sp>
        <p:nvSpPr>
          <p:cNvPr id="4" name="Segnaposto numero diapositiva 3">
            <a:extLst>
              <a:ext uri="{FF2B5EF4-FFF2-40B4-BE49-F238E27FC236}">
                <a16:creationId xmlns:a16="http://schemas.microsoft.com/office/drawing/2014/main" id="{031E99F2-30C8-DE3A-D7A3-1BC48A268E26}"/>
              </a:ext>
            </a:extLst>
          </p:cNvPr>
          <p:cNvSpPr>
            <a:spLocks noGrp="1"/>
          </p:cNvSpPr>
          <p:nvPr>
            <p:ph type="sldNum" sz="quarter" idx="5"/>
          </p:nvPr>
        </p:nvSpPr>
        <p:spPr/>
        <p:txBody>
          <a:bodyPr/>
          <a:lstStyle/>
          <a:p>
            <a:fld id="{95370FBD-9FA5-4387-BE76-B7482E2928BB}" type="slidenum">
              <a:rPr lang="en-GB" smtClean="0"/>
              <a:t>21</a:t>
            </a:fld>
            <a:endParaRPr lang="en-GB"/>
          </a:p>
        </p:txBody>
      </p:sp>
    </p:spTree>
    <p:extLst>
      <p:ext uri="{BB962C8B-B14F-4D97-AF65-F5344CB8AC3E}">
        <p14:creationId xmlns:p14="http://schemas.microsoft.com/office/powerpoint/2010/main" val="1860079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Interrelated</a:t>
            </a:r>
            <a:r>
              <a:rPr lang="it-IT" dirty="0"/>
              <a:t> </a:t>
            </a:r>
            <a:r>
              <a:rPr lang="it-IT" dirty="0" err="1"/>
              <a:t>processes</a:t>
            </a:r>
            <a:r>
              <a:rPr lang="it-IT" dirty="0"/>
              <a:t> </a:t>
            </a:r>
            <a:r>
              <a:rPr lang="it-IT" dirty="0" err="1"/>
              <a:t>occurring</a:t>
            </a:r>
            <a:r>
              <a:rPr lang="it-IT" dirty="0"/>
              <a:t> </a:t>
            </a:r>
            <a:r>
              <a:rPr lang="it-IT" dirty="0" err="1"/>
              <a:t>successively</a:t>
            </a:r>
            <a:endParaRPr lang="it-IT" dirty="0"/>
          </a:p>
          <a:p>
            <a:endParaRPr lang="it-IT" dirty="0"/>
          </a:p>
        </p:txBody>
      </p:sp>
      <p:sp>
        <p:nvSpPr>
          <p:cNvPr id="4" name="Segnaposto numero diapositiva 3"/>
          <p:cNvSpPr>
            <a:spLocks noGrp="1"/>
          </p:cNvSpPr>
          <p:nvPr>
            <p:ph type="sldNum" sz="quarter" idx="5"/>
          </p:nvPr>
        </p:nvSpPr>
        <p:spPr/>
        <p:txBody>
          <a:bodyPr/>
          <a:lstStyle/>
          <a:p>
            <a:fld id="{AFBB4123-BAB0-4495-81B4-89C91AFB2AA8}" type="slidenum">
              <a:rPr lang="it-IT" altLang="it-IT" smtClean="0"/>
              <a:pPr/>
              <a:t>3</a:t>
            </a:fld>
            <a:endParaRPr lang="it-IT" altLang="it-IT"/>
          </a:p>
        </p:txBody>
      </p:sp>
    </p:spTree>
    <p:extLst>
      <p:ext uri="{BB962C8B-B14F-4D97-AF65-F5344CB8AC3E}">
        <p14:creationId xmlns:p14="http://schemas.microsoft.com/office/powerpoint/2010/main" val="38649084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To </a:t>
            </a:r>
            <a:r>
              <a:rPr lang="en-GB"/>
              <a:t>model sedimentation </a:t>
            </a:r>
            <a:r>
              <a:rPr lang="en-GB" dirty="0"/>
              <a:t>we referred to </a:t>
            </a:r>
            <a:r>
              <a:rPr lang="en-GB" dirty="0" err="1"/>
              <a:t>Kynch’s</a:t>
            </a:r>
            <a:r>
              <a:rPr lang="en-GB" dirty="0"/>
              <a:t> hindered settling theory for sedimentation</a:t>
            </a:r>
          </a:p>
          <a:p>
            <a:pPr algn="l"/>
            <a:r>
              <a:rPr lang="en-US" sz="1800" b="0" i="0" u="none" strike="noStrike" baseline="0" dirty="0">
                <a:latin typeface="Times New Roman" panose="02020603050405020304" pitchFamily="18" charset="0"/>
              </a:rPr>
              <a:t>based on the continuity equation and the assumption that at any point in the suspension the velocity of fall of a particle </a:t>
            </a:r>
            <a:r>
              <a:rPr lang="en-US" sz="1800" b="0" i="1" u="none" strike="noStrike" baseline="0" dirty="0">
                <a:latin typeface="Times New Roman" panose="02020603050405020304" pitchFamily="18" charset="0"/>
              </a:rPr>
              <a:t>vs </a:t>
            </a:r>
            <a:r>
              <a:rPr lang="en-US" sz="1800" b="0" i="0" u="none" strike="noStrike" baseline="0" dirty="0">
                <a:latin typeface="Times New Roman" panose="02020603050405020304" pitchFamily="18" charset="0"/>
              </a:rPr>
              <a:t>depends only on the local concentration of particles </a:t>
            </a:r>
            <a:r>
              <a:rPr lang="en-US" sz="1800" b="0" i="1" u="none" strike="noStrike" baseline="0" dirty="0">
                <a:latin typeface="Times New Roman" panose="02020603050405020304" pitchFamily="18" charset="0"/>
              </a:rPr>
              <a:t>c</a:t>
            </a:r>
          </a:p>
          <a:p>
            <a:pPr algn="l"/>
            <a:r>
              <a:rPr lang="en-US" sz="1800" b="0" i="0" u="none" strike="noStrike" baseline="0" dirty="0">
                <a:latin typeface="Times New Roman" panose="02020603050405020304" pitchFamily="18" charset="0"/>
              </a:rPr>
              <a:t>The analytical solution with method of characteristics is illustrated on the RHS: typical 1D situation starting from a uniform concentration suspension and then settling over time defining different zones of: clear liquid, constant and variable concentration, and solid sediment.</a:t>
            </a:r>
            <a:endParaRPr lang="en-GB" i="0" dirty="0"/>
          </a:p>
        </p:txBody>
      </p:sp>
      <p:sp>
        <p:nvSpPr>
          <p:cNvPr id="4" name="Segnaposto numero diapositiva 3"/>
          <p:cNvSpPr>
            <a:spLocks noGrp="1"/>
          </p:cNvSpPr>
          <p:nvPr>
            <p:ph type="sldNum" sz="quarter" idx="5"/>
          </p:nvPr>
        </p:nvSpPr>
        <p:spPr/>
        <p:txBody>
          <a:bodyPr/>
          <a:lstStyle/>
          <a:p>
            <a:fld id="{95370FBD-9FA5-4387-BE76-B7482E2928BB}" type="slidenum">
              <a:rPr lang="en-GB" smtClean="0"/>
              <a:t>4</a:t>
            </a:fld>
            <a:endParaRPr lang="en-GB"/>
          </a:p>
        </p:txBody>
      </p:sp>
    </p:spTree>
    <p:extLst>
      <p:ext uri="{BB962C8B-B14F-4D97-AF65-F5344CB8AC3E}">
        <p14:creationId xmlns:p14="http://schemas.microsoft.com/office/powerpoint/2010/main" val="3055917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Rewritten in Lagrangian coordinates and implemented using “stabilized convection-diffusion equation” interface</a:t>
            </a:r>
          </a:p>
          <a:p>
            <a:r>
              <a:rPr lang="en-GB" dirty="0"/>
              <a:t>The solution provides (left) the evolution of solid-clear liquid interface and lines of constant concentration over space and time</a:t>
            </a:r>
          </a:p>
          <a:p>
            <a:r>
              <a:rPr lang="en-GB" dirty="0"/>
              <a:t>In terms of evolution of concentration vs height of the suspension at different times, we can see our predictions in comparison with a literature solution on the RHS</a:t>
            </a:r>
          </a:p>
        </p:txBody>
      </p:sp>
      <p:sp>
        <p:nvSpPr>
          <p:cNvPr id="4" name="Segnaposto numero diapositiva 3"/>
          <p:cNvSpPr>
            <a:spLocks noGrp="1"/>
          </p:cNvSpPr>
          <p:nvPr>
            <p:ph type="sldNum" sz="quarter" idx="5"/>
          </p:nvPr>
        </p:nvSpPr>
        <p:spPr/>
        <p:txBody>
          <a:bodyPr/>
          <a:lstStyle/>
          <a:p>
            <a:fld id="{95370FBD-9FA5-4387-BE76-B7482E2928BB}" type="slidenum">
              <a:rPr lang="en-GB" smtClean="0"/>
              <a:t>5</a:t>
            </a:fld>
            <a:endParaRPr lang="en-GB"/>
          </a:p>
        </p:txBody>
      </p:sp>
    </p:spTree>
    <p:extLst>
      <p:ext uri="{BB962C8B-B14F-4D97-AF65-F5344CB8AC3E}">
        <p14:creationId xmlns:p14="http://schemas.microsoft.com/office/powerpoint/2010/main" val="3532252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Segnaposto note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Our modelling aim was to join the theories of consolidation and settling, so we started on the one hand from large strain consolidation theory…</a:t>
                </a:r>
              </a:p>
              <a:p>
                <a:r>
                  <a:rPr lang="en-US" sz="1800" dirty="0">
                    <a:effectLst/>
                    <a:latin typeface="Times New Roman" panose="02020603050405020304" pitchFamily="18" charset="0"/>
                    <a:ea typeface="Times New Roman" panose="02020603050405020304" pitchFamily="18" charset="0"/>
                  </a:rPr>
                  <a:t>The Lagrangian coordinate </a:t>
                </a:r>
                <a14:m>
                  <m:oMath xmlns:m="http://schemas.openxmlformats.org/officeDocument/2006/math">
                    <m:r>
                      <a:rPr lang="en-GB" sz="18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𝑧</m:t>
                    </m:r>
                  </m:oMath>
                </a14:m>
                <a:r>
                  <a:rPr lang="en-GB" sz="1800" kern="1200" dirty="0">
                    <a:solidFill>
                      <a:srgbClr val="000000"/>
                    </a:solidFill>
                    <a:effectLst/>
                    <a:latin typeface="Times New Roman" panose="02020603050405020304" pitchFamily="18" charset="0"/>
                    <a:ea typeface="Times New Roman" panose="02020603050405020304" pitchFamily="18" charset="0"/>
                  </a:rPr>
                  <a:t>, defining the thickness of an elemen</a:t>
                </a:r>
                <a:r>
                  <a:rPr lang="en-GB" sz="1800" dirty="0">
                    <a:solidFill>
                      <a:srgbClr val="000000"/>
                    </a:solidFill>
                    <a:effectLst/>
                    <a:latin typeface="Times New Roman" panose="02020603050405020304" pitchFamily="18" charset="0"/>
                    <a:ea typeface="Times New Roman" panose="02020603050405020304" pitchFamily="18" charset="0"/>
                  </a:rPr>
                  <a:t>t of</a:t>
                </a:r>
                <a:r>
                  <a:rPr lang="en-GB" sz="1800" kern="1200" dirty="0">
                    <a:solidFill>
                      <a:srgbClr val="000000"/>
                    </a:solidFill>
                    <a:effectLst/>
                    <a:latin typeface="Times New Roman" panose="02020603050405020304" pitchFamily="18" charset="0"/>
                    <a:ea typeface="Times New Roman" panose="02020603050405020304" pitchFamily="18" charset="0"/>
                  </a:rPr>
                  <a:t> solid material, is related to Eulerian coordinate </a:t>
                </a:r>
                <a:r>
                  <a:rPr lang="en-GB" sz="1800" i="1" kern="1200" dirty="0">
                    <a:solidFill>
                      <a:srgbClr val="000000"/>
                    </a:solidFill>
                    <a:effectLst/>
                    <a:latin typeface="Times New Roman" panose="02020603050405020304" pitchFamily="18" charset="0"/>
                    <a:ea typeface="Times New Roman" panose="02020603050405020304" pitchFamily="18" charset="0"/>
                  </a:rPr>
                  <a:t>x</a:t>
                </a:r>
                <a:r>
                  <a:rPr lang="en-GB" sz="1800" kern="1200" dirty="0">
                    <a:solidFill>
                      <a:srgbClr val="000000"/>
                    </a:solidFill>
                    <a:effectLst/>
                    <a:latin typeface="Times New Roman" panose="02020603050405020304" pitchFamily="18" charset="0"/>
                    <a:ea typeface="Times New Roman" panose="02020603050405020304" pitchFamily="18" charset="0"/>
                  </a:rPr>
                  <a:t> as shown.</a:t>
                </a:r>
              </a:p>
              <a:p>
                <a:r>
                  <a:rPr lang="en-US" sz="1800" dirty="0">
                    <a:effectLst/>
                    <a:latin typeface="Times New Roman" panose="02020603050405020304" pitchFamily="18" charset="0"/>
                    <a:ea typeface="Times New Roman" panose="02020603050405020304" pitchFamily="18" charset="0"/>
                  </a:rPr>
                  <a:t>Lagrangian coordinate </a:t>
                </a:r>
                <a:r>
                  <a:rPr lang="en-US" sz="1800" i="1" dirty="0">
                    <a:effectLst/>
                    <a:latin typeface="Times New Roman" panose="02020603050405020304" pitchFamily="18" charset="0"/>
                    <a:ea typeface="Times New Roman" panose="02020603050405020304" pitchFamily="18" charset="0"/>
                  </a:rPr>
                  <a:t>z</a:t>
                </a:r>
                <a:r>
                  <a:rPr lang="en-US" sz="1800" dirty="0">
                    <a:effectLst/>
                    <a:latin typeface="Times New Roman" panose="02020603050405020304" pitchFamily="18" charset="0"/>
                    <a:ea typeface="Times New Roman" panose="02020603050405020304" pitchFamily="18" charset="0"/>
                  </a:rPr>
                  <a:t> representing the thickness of the solids in the considered suspension layer, automatically satisfying the solids continuity</a:t>
                </a:r>
              </a:p>
              <a:p>
                <a:r>
                  <a:rPr lang="en-US" sz="1800" dirty="0">
                    <a:effectLst/>
                    <a:latin typeface="Times New Roman" panose="02020603050405020304" pitchFamily="18" charset="0"/>
                  </a:rPr>
                  <a:t>We come up with the PDE here reported, that was implemented in COMSOL Multiphysics</a:t>
                </a:r>
                <a:endParaRPr lang="it-IT" dirty="0"/>
              </a:p>
            </p:txBody>
          </p:sp>
        </mc:Choice>
        <mc:Fallback>
          <p:sp>
            <p:nvSpPr>
              <p:cNvPr id="3" name="Segnaposto note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Our modelling aim was to join the theories of consolidation and settling, so we started on the one hand from large strain consolidation theory…</a:t>
                </a:r>
              </a:p>
              <a:p>
                <a:r>
                  <a:rPr lang="en-US" sz="1800" dirty="0">
                    <a:effectLst/>
                    <a:latin typeface="Times New Roman" panose="02020603050405020304" pitchFamily="18" charset="0"/>
                    <a:ea typeface="Times New Roman" panose="02020603050405020304" pitchFamily="18" charset="0"/>
                  </a:rPr>
                  <a:t>The Lagrangian coordinate </a:t>
                </a:r>
                <a:r>
                  <a:rPr lang="en-GB" sz="1800" i="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a:t>𝑧</a:t>
                </a:r>
                <a:r>
                  <a:rPr lang="en-GB" sz="1800" kern="1200" dirty="0">
                    <a:solidFill>
                      <a:srgbClr val="000000"/>
                    </a:solidFill>
                    <a:effectLst/>
                    <a:latin typeface="Times New Roman" panose="02020603050405020304" pitchFamily="18" charset="0"/>
                    <a:ea typeface="Times New Roman" panose="02020603050405020304" pitchFamily="18" charset="0"/>
                  </a:rPr>
                  <a:t>, defining the thickness of an elemen</a:t>
                </a:r>
                <a:r>
                  <a:rPr lang="en-GB" sz="1800" dirty="0">
                    <a:solidFill>
                      <a:srgbClr val="000000"/>
                    </a:solidFill>
                    <a:effectLst/>
                    <a:latin typeface="Times New Roman" panose="02020603050405020304" pitchFamily="18" charset="0"/>
                    <a:ea typeface="Times New Roman" panose="02020603050405020304" pitchFamily="18" charset="0"/>
                  </a:rPr>
                  <a:t>t of</a:t>
                </a:r>
                <a:r>
                  <a:rPr lang="en-GB" sz="1800" kern="1200" dirty="0">
                    <a:solidFill>
                      <a:srgbClr val="000000"/>
                    </a:solidFill>
                    <a:effectLst/>
                    <a:latin typeface="Times New Roman" panose="02020603050405020304" pitchFamily="18" charset="0"/>
                    <a:ea typeface="Times New Roman" panose="02020603050405020304" pitchFamily="18" charset="0"/>
                  </a:rPr>
                  <a:t> solid material, is related to Eulerian coordinate </a:t>
                </a:r>
                <a:r>
                  <a:rPr lang="en-GB" sz="1800" i="1" kern="1200" dirty="0">
                    <a:solidFill>
                      <a:srgbClr val="000000"/>
                    </a:solidFill>
                    <a:effectLst/>
                    <a:latin typeface="Times New Roman" panose="02020603050405020304" pitchFamily="18" charset="0"/>
                    <a:ea typeface="Times New Roman" panose="02020603050405020304" pitchFamily="18" charset="0"/>
                  </a:rPr>
                  <a:t>x</a:t>
                </a:r>
                <a:r>
                  <a:rPr lang="en-GB" sz="1800" kern="1200" dirty="0">
                    <a:solidFill>
                      <a:srgbClr val="000000"/>
                    </a:solidFill>
                    <a:effectLst/>
                    <a:latin typeface="Times New Roman" panose="02020603050405020304" pitchFamily="18" charset="0"/>
                    <a:ea typeface="Times New Roman" panose="02020603050405020304" pitchFamily="18" charset="0"/>
                  </a:rPr>
                  <a:t> as shown.</a:t>
                </a:r>
              </a:p>
              <a:p>
                <a:r>
                  <a:rPr lang="en-US" sz="1800" dirty="0">
                    <a:effectLst/>
                    <a:latin typeface="Times New Roman" panose="02020603050405020304" pitchFamily="18" charset="0"/>
                    <a:ea typeface="Times New Roman" panose="02020603050405020304" pitchFamily="18" charset="0"/>
                  </a:rPr>
                  <a:t>Lagrangian coordinate </a:t>
                </a:r>
                <a:r>
                  <a:rPr lang="en-US" sz="1800" i="1" dirty="0">
                    <a:effectLst/>
                    <a:latin typeface="Times New Roman" panose="02020603050405020304" pitchFamily="18" charset="0"/>
                    <a:ea typeface="Times New Roman" panose="02020603050405020304" pitchFamily="18" charset="0"/>
                  </a:rPr>
                  <a:t>z</a:t>
                </a:r>
                <a:r>
                  <a:rPr lang="en-US" sz="1800" dirty="0">
                    <a:effectLst/>
                    <a:latin typeface="Times New Roman" panose="02020603050405020304" pitchFamily="18" charset="0"/>
                    <a:ea typeface="Times New Roman" panose="02020603050405020304" pitchFamily="18" charset="0"/>
                  </a:rPr>
                  <a:t> representing the thickness of the solids in the considered suspension layer, automatically satisfying the solids continuity</a:t>
                </a:r>
              </a:p>
              <a:p>
                <a:r>
                  <a:rPr lang="en-US" sz="1800" dirty="0">
                    <a:effectLst/>
                    <a:latin typeface="Times New Roman" panose="02020603050405020304" pitchFamily="18" charset="0"/>
                  </a:rPr>
                  <a:t>We come up with the PDE here reported, that was implemented in COMSOL Multiphysics</a:t>
                </a:r>
                <a:endParaRPr lang="it-IT" dirty="0"/>
              </a:p>
            </p:txBody>
          </p:sp>
        </mc:Fallback>
      </mc:AlternateContent>
      <p:sp>
        <p:nvSpPr>
          <p:cNvPr id="4" name="Segnaposto numero diapositiva 3"/>
          <p:cNvSpPr>
            <a:spLocks noGrp="1"/>
          </p:cNvSpPr>
          <p:nvPr>
            <p:ph type="sldNum" sz="quarter" idx="5"/>
          </p:nvPr>
        </p:nvSpPr>
        <p:spPr/>
        <p:txBody>
          <a:bodyPr/>
          <a:lstStyle/>
          <a:p>
            <a:fld id="{AFBB4123-BAB0-4495-81B4-89C91AFB2AA8}" type="slidenum">
              <a:rPr lang="it-IT" altLang="it-IT" smtClean="0"/>
              <a:pPr/>
              <a:t>6</a:t>
            </a:fld>
            <a:endParaRPr lang="it-IT" altLang="it-IT"/>
          </a:p>
        </p:txBody>
      </p:sp>
    </p:spTree>
    <p:extLst>
      <p:ext uri="{BB962C8B-B14F-4D97-AF65-F5344CB8AC3E}">
        <p14:creationId xmlns:p14="http://schemas.microsoft.com/office/powerpoint/2010/main" val="6789788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Implemented using “coefficient form PDE” interface and validated yielding reasonable results</a:t>
            </a:r>
          </a:p>
        </p:txBody>
      </p:sp>
      <p:sp>
        <p:nvSpPr>
          <p:cNvPr id="4" name="Segnaposto numero diapositiva 3"/>
          <p:cNvSpPr>
            <a:spLocks noGrp="1"/>
          </p:cNvSpPr>
          <p:nvPr>
            <p:ph type="sldNum" sz="quarter" idx="5"/>
          </p:nvPr>
        </p:nvSpPr>
        <p:spPr/>
        <p:txBody>
          <a:bodyPr/>
          <a:lstStyle/>
          <a:p>
            <a:fld id="{95370FBD-9FA5-4387-BE76-B7482E2928BB}" type="slidenum">
              <a:rPr lang="en-GB" smtClean="0"/>
              <a:t>7</a:t>
            </a:fld>
            <a:endParaRPr lang="en-GB"/>
          </a:p>
        </p:txBody>
      </p:sp>
    </p:spTree>
    <p:extLst>
      <p:ext uri="{BB962C8B-B14F-4D97-AF65-F5344CB8AC3E}">
        <p14:creationId xmlns:p14="http://schemas.microsoft.com/office/powerpoint/2010/main" val="598462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noProof="0" dirty="0" err="1"/>
              <a:t>Now</a:t>
            </a:r>
            <a:r>
              <a:rPr lang="it-IT" noProof="0" dirty="0"/>
              <a:t>, to </a:t>
            </a:r>
            <a:r>
              <a:rPr lang="it-IT" noProof="0" dirty="0" err="1"/>
              <a:t>capture</a:t>
            </a:r>
            <a:r>
              <a:rPr lang="it-IT" noProof="0" dirty="0"/>
              <a:t> </a:t>
            </a:r>
            <a:r>
              <a:rPr lang="it-IT" noProof="0" dirty="0" err="1"/>
              <a:t>processes</a:t>
            </a:r>
            <a:r>
              <a:rPr lang="it-IT" noProof="0" dirty="0"/>
              <a:t> </a:t>
            </a:r>
            <a:r>
              <a:rPr lang="it-IT" noProof="0" dirty="0" err="1"/>
              <a:t>involving</a:t>
            </a:r>
            <a:r>
              <a:rPr lang="it-IT" noProof="0" dirty="0"/>
              <a:t> </a:t>
            </a:r>
            <a:r>
              <a:rPr lang="it-IT" noProof="0" dirty="0" err="1"/>
              <a:t>sedimentation</a:t>
            </a:r>
            <a:r>
              <a:rPr lang="it-IT" noProof="0" dirty="0"/>
              <a:t> and </a:t>
            </a:r>
            <a:r>
              <a:rPr lang="it-IT" noProof="0" dirty="0" err="1"/>
              <a:t>consolidation</a:t>
            </a:r>
            <a:r>
              <a:rPr lang="it-IT" noProof="0" dirty="0"/>
              <a:t> </a:t>
            </a:r>
            <a:r>
              <a:rPr lang="it-IT" noProof="0" dirty="0" err="1"/>
              <a:t>we</a:t>
            </a:r>
            <a:r>
              <a:rPr lang="it-IT" noProof="0" dirty="0"/>
              <a:t> </a:t>
            </a:r>
            <a:r>
              <a:rPr lang="it-IT" noProof="0" dirty="0" err="1"/>
              <a:t>adopted</a:t>
            </a:r>
            <a:r>
              <a:rPr lang="it-IT" noProof="0" dirty="0"/>
              <a:t> an interaction </a:t>
            </a:r>
            <a:r>
              <a:rPr lang="it-IT" noProof="0" dirty="0" err="1"/>
              <a:t>coefficient</a:t>
            </a:r>
            <a:r>
              <a:rPr lang="it-IT" noProof="0" dirty="0"/>
              <a:t> </a:t>
            </a:r>
            <a:r>
              <a:rPr lang="it-IT" noProof="0" dirty="0" err="1"/>
              <a:t>describing</a:t>
            </a:r>
            <a:r>
              <a:rPr lang="it-IT" noProof="0" dirty="0"/>
              <a:t> the </a:t>
            </a:r>
            <a:r>
              <a:rPr lang="it-IT" noProof="0" dirty="0" err="1"/>
              <a:t>transition</a:t>
            </a:r>
            <a:r>
              <a:rPr lang="it-IT" noProof="0" dirty="0"/>
              <a:t> </a:t>
            </a:r>
            <a:r>
              <a:rPr lang="it-IT" noProof="0" dirty="0" err="1"/>
              <a:t>between</a:t>
            </a:r>
            <a:r>
              <a:rPr lang="it-IT" noProof="0" dirty="0"/>
              <a:t> a </a:t>
            </a:r>
            <a:r>
              <a:rPr lang="it-IT" noProof="0" dirty="0" err="1"/>
              <a:t>fluid</a:t>
            </a:r>
            <a:r>
              <a:rPr lang="it-IT" noProof="0" dirty="0"/>
              <a:t> state and a </a:t>
            </a:r>
            <a:r>
              <a:rPr lang="it-IT" noProof="0" dirty="0" err="1"/>
              <a:t>solid</a:t>
            </a:r>
            <a:r>
              <a:rPr lang="it-IT" noProof="0" dirty="0"/>
              <a:t> state.</a:t>
            </a:r>
          </a:p>
          <a:p>
            <a:r>
              <a:rPr lang="it-IT" noProof="0" dirty="0"/>
              <a:t>The </a:t>
            </a:r>
            <a:r>
              <a:rPr lang="it-IT" noProof="0" dirty="0" err="1"/>
              <a:t>coefficient</a:t>
            </a:r>
            <a:r>
              <a:rPr lang="it-IT" noProof="0" dirty="0"/>
              <a:t> acts on </a:t>
            </a:r>
            <a:r>
              <a:rPr lang="it-IT" noProof="0" dirty="0" err="1"/>
              <a:t>Terzaghi’s</a:t>
            </a:r>
            <a:r>
              <a:rPr lang="it-IT" noProof="0" dirty="0"/>
              <a:t> </a:t>
            </a:r>
            <a:r>
              <a:rPr lang="it-IT" noProof="0" dirty="0" err="1"/>
              <a:t>effective</a:t>
            </a:r>
            <a:r>
              <a:rPr lang="it-IT" noProof="0" dirty="0"/>
              <a:t> stress by </a:t>
            </a:r>
            <a:r>
              <a:rPr lang="it-IT" noProof="0" dirty="0" err="1"/>
              <a:t>activating</a:t>
            </a:r>
            <a:r>
              <a:rPr lang="it-IT" noProof="0" dirty="0"/>
              <a:t> a </a:t>
            </a:r>
            <a:r>
              <a:rPr lang="it-IT" noProof="0" dirty="0" err="1"/>
              <a:t>portion</a:t>
            </a:r>
            <a:r>
              <a:rPr lang="it-IT" noProof="0" dirty="0"/>
              <a:t> of </a:t>
            </a:r>
            <a:r>
              <a:rPr lang="it-IT" noProof="0" dirty="0" err="1"/>
              <a:t>it</a:t>
            </a:r>
            <a:r>
              <a:rPr lang="it-IT" noProof="0" dirty="0"/>
              <a:t> </a:t>
            </a:r>
            <a:r>
              <a:rPr lang="it-IT" noProof="0" dirty="0" err="1"/>
              <a:t>during</a:t>
            </a:r>
            <a:r>
              <a:rPr lang="it-IT" noProof="0" dirty="0"/>
              <a:t> the </a:t>
            </a:r>
            <a:r>
              <a:rPr lang="it-IT" noProof="0" dirty="0" err="1"/>
              <a:t>transition</a:t>
            </a:r>
            <a:r>
              <a:rPr lang="it-IT" noProof="0" dirty="0"/>
              <a:t> </a:t>
            </a:r>
            <a:r>
              <a:rPr lang="it-IT" noProof="0" dirty="0" err="1"/>
              <a:t>between</a:t>
            </a:r>
            <a:r>
              <a:rPr lang="it-IT" noProof="0" dirty="0"/>
              <a:t> the </a:t>
            </a:r>
            <a:r>
              <a:rPr lang="it-IT" noProof="0" dirty="0" err="1"/>
              <a:t>two</a:t>
            </a:r>
            <a:r>
              <a:rPr lang="it-IT" noProof="0" dirty="0"/>
              <a:t> </a:t>
            </a:r>
            <a:r>
              <a:rPr lang="it-IT" noProof="0" dirty="0" err="1"/>
              <a:t>processes</a:t>
            </a:r>
            <a:endParaRPr lang="it-IT" noProof="0" dirty="0"/>
          </a:p>
        </p:txBody>
      </p:sp>
      <p:sp>
        <p:nvSpPr>
          <p:cNvPr id="4" name="Segnaposto numero diapositiva 3"/>
          <p:cNvSpPr>
            <a:spLocks noGrp="1"/>
          </p:cNvSpPr>
          <p:nvPr>
            <p:ph type="sldNum" sz="quarter" idx="5"/>
          </p:nvPr>
        </p:nvSpPr>
        <p:spPr/>
        <p:txBody>
          <a:bodyPr/>
          <a:lstStyle/>
          <a:p>
            <a:fld id="{95370FBD-9FA5-4387-BE76-B7482E2928BB}" type="slidenum">
              <a:rPr lang="en-GB" smtClean="0"/>
              <a:t>8</a:t>
            </a:fld>
            <a:endParaRPr lang="en-GB"/>
          </a:p>
        </p:txBody>
      </p:sp>
    </p:spTree>
    <p:extLst>
      <p:ext uri="{BB962C8B-B14F-4D97-AF65-F5344CB8AC3E}">
        <p14:creationId xmlns:p14="http://schemas.microsoft.com/office/powerpoint/2010/main" val="3070081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So the full governing equation joining the two processes is this one.</a:t>
            </a:r>
          </a:p>
        </p:txBody>
      </p:sp>
      <p:sp>
        <p:nvSpPr>
          <p:cNvPr id="4" name="Segnaposto numero diapositiva 3"/>
          <p:cNvSpPr>
            <a:spLocks noGrp="1"/>
          </p:cNvSpPr>
          <p:nvPr>
            <p:ph type="sldNum" sz="quarter" idx="5"/>
          </p:nvPr>
        </p:nvSpPr>
        <p:spPr/>
        <p:txBody>
          <a:bodyPr/>
          <a:lstStyle/>
          <a:p>
            <a:fld id="{95370FBD-9FA5-4387-BE76-B7482E2928BB}" type="slidenum">
              <a:rPr lang="en-GB" smtClean="0"/>
              <a:t>9</a:t>
            </a:fld>
            <a:endParaRPr lang="en-GB"/>
          </a:p>
        </p:txBody>
      </p:sp>
    </p:spTree>
    <p:extLst>
      <p:ext uri="{BB962C8B-B14F-4D97-AF65-F5344CB8AC3E}">
        <p14:creationId xmlns:p14="http://schemas.microsoft.com/office/powerpoint/2010/main" val="2922639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When beta=0 we recover </a:t>
            </a:r>
            <a:r>
              <a:rPr lang="en-GB" dirty="0" err="1"/>
              <a:t>Kynch</a:t>
            </a:r>
            <a:r>
              <a:rPr lang="en-GB" dirty="0"/>
              <a:t> equation</a:t>
            </a:r>
          </a:p>
        </p:txBody>
      </p:sp>
      <p:sp>
        <p:nvSpPr>
          <p:cNvPr id="4" name="Segnaposto numero diapositiva 3"/>
          <p:cNvSpPr>
            <a:spLocks noGrp="1"/>
          </p:cNvSpPr>
          <p:nvPr>
            <p:ph type="sldNum" sz="quarter" idx="5"/>
          </p:nvPr>
        </p:nvSpPr>
        <p:spPr/>
        <p:txBody>
          <a:bodyPr/>
          <a:lstStyle/>
          <a:p>
            <a:fld id="{95370FBD-9FA5-4387-BE76-B7482E2928BB}" type="slidenum">
              <a:rPr lang="en-GB" smtClean="0"/>
              <a:t>10</a:t>
            </a:fld>
            <a:endParaRPr lang="en-GB"/>
          </a:p>
        </p:txBody>
      </p:sp>
    </p:spTree>
    <p:extLst>
      <p:ext uri="{BB962C8B-B14F-4D97-AF65-F5344CB8AC3E}">
        <p14:creationId xmlns:p14="http://schemas.microsoft.com/office/powerpoint/2010/main" val="10281322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pic>
        <p:nvPicPr>
          <p:cNvPr id="2" name="Immagine 3" descr="PPT_ScienzeFarmaceutiche-01.png">
            <a:extLst>
              <a:ext uri="{FF2B5EF4-FFF2-40B4-BE49-F238E27FC236}">
                <a16:creationId xmlns:a16="http://schemas.microsoft.com/office/drawing/2014/main" id="{A85992FE-B809-8852-8A16-874457DE011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118" y="609600"/>
            <a:ext cx="12187767" cy="162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3403600" y="3184525"/>
            <a:ext cx="8585200" cy="641350"/>
          </a:xfrm>
        </p:spPr>
        <p:txBody>
          <a:bodyPr/>
          <a:lstStyle>
            <a:lvl1pPr>
              <a:defRPr/>
            </a:lvl1pPr>
          </a:lstStyle>
          <a:p>
            <a:r>
              <a:rPr lang="it-IT"/>
              <a:t>Fare clic per modificare lo stile del titolo dello schema</a:t>
            </a:r>
          </a:p>
        </p:txBody>
      </p:sp>
      <p:sp>
        <p:nvSpPr>
          <p:cNvPr id="4099" name="Rectangle 3"/>
          <p:cNvSpPr>
            <a:spLocks noGrp="1" noChangeArrowheads="1"/>
          </p:cNvSpPr>
          <p:nvPr>
            <p:ph type="subTitle" idx="1"/>
          </p:nvPr>
        </p:nvSpPr>
        <p:spPr>
          <a:xfrm>
            <a:off x="3420533" y="2743200"/>
            <a:ext cx="9177867" cy="419100"/>
          </a:xfrm>
        </p:spPr>
        <p:txBody>
          <a:bodyPr/>
          <a:lstStyle>
            <a:lvl1pPr marL="0" indent="0">
              <a:defRPr/>
            </a:lvl1pPr>
          </a:lstStyle>
          <a:p>
            <a:r>
              <a:rPr lang="it-IT"/>
              <a:t>Fare clic per modificare lo stile del sottotitolo dello schema</a:t>
            </a:r>
          </a:p>
        </p:txBody>
      </p:sp>
      <p:pic>
        <p:nvPicPr>
          <p:cNvPr id="3" name="Immagine 3" descr="PPT_ScienzeFarmaceutiche-01.png">
            <a:extLst>
              <a:ext uri="{FF2B5EF4-FFF2-40B4-BE49-F238E27FC236}">
                <a16:creationId xmlns:a16="http://schemas.microsoft.com/office/drawing/2014/main" id="{3A758821-A652-A10A-AF6A-48A66E0878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588" y="609600"/>
            <a:ext cx="9140825" cy="162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6203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1567764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11195051" y="2336800"/>
            <a:ext cx="2597149" cy="3454400"/>
          </a:xfrm>
        </p:spPr>
        <p:txBody>
          <a:bodyPr vert="eaVert"/>
          <a:lstStyle/>
          <a:p>
            <a:r>
              <a:rPr lang="it-IT"/>
              <a:t>Fare clic per modificare lo stile del titolo dello schema</a:t>
            </a:r>
          </a:p>
        </p:txBody>
      </p:sp>
      <p:sp>
        <p:nvSpPr>
          <p:cNvPr id="3" name="Segnaposto testo verticale 2"/>
          <p:cNvSpPr>
            <a:spLocks noGrp="1"/>
          </p:cNvSpPr>
          <p:nvPr>
            <p:ph type="body" orient="vert" idx="1"/>
          </p:nvPr>
        </p:nvSpPr>
        <p:spPr>
          <a:xfrm>
            <a:off x="3403600" y="2336800"/>
            <a:ext cx="7588251" cy="34544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545845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Tree>
    <p:extLst>
      <p:ext uri="{BB962C8B-B14F-4D97-AF65-F5344CB8AC3E}">
        <p14:creationId xmlns:p14="http://schemas.microsoft.com/office/powerpoint/2010/main" val="33495434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a:prstGeom prst="rect">
            <a:avLst/>
          </a:prstGeom>
        </p:spPr>
        <p:txBody>
          <a:bodyPr/>
          <a:lstStyle/>
          <a:p>
            <a:r>
              <a:rPr lang="it-IT"/>
              <a:t>Fare clic per modificare stile</a:t>
            </a:r>
          </a:p>
        </p:txBody>
      </p:sp>
      <p:sp>
        <p:nvSpPr>
          <p:cNvPr id="3" name="Segnaposto contenuto 2"/>
          <p:cNvSpPr>
            <a:spLocks noGrp="1"/>
          </p:cNvSpPr>
          <p:nvPr>
            <p:ph idx="1"/>
          </p:nvPr>
        </p:nvSpPr>
        <p:spPr>
          <a:xfrm>
            <a:off x="609600" y="1600201"/>
            <a:ext cx="10972800" cy="4525963"/>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10372516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it-IT"/>
              <a:t>Fare clic per modificare stile</a:t>
            </a:r>
          </a:p>
        </p:txBody>
      </p:sp>
      <p:sp>
        <p:nvSpPr>
          <p:cNvPr id="3" name="Segnaposto testo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Tree>
    <p:extLst>
      <p:ext uri="{BB962C8B-B14F-4D97-AF65-F5344CB8AC3E}">
        <p14:creationId xmlns:p14="http://schemas.microsoft.com/office/powerpoint/2010/main" val="1572398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a:prstGeom prst="rect">
            <a:avLst/>
          </a:prstGeom>
        </p:spPr>
        <p:txBody>
          <a:bodyPr/>
          <a:lstStyle/>
          <a:p>
            <a:r>
              <a:rPr lang="it-IT"/>
              <a:t>Fare clic per modificare stile</a:t>
            </a:r>
          </a:p>
        </p:txBody>
      </p:sp>
      <p:sp>
        <p:nvSpPr>
          <p:cNvPr id="3" name="Segnaposto contenuto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38611843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a:prstGeom prst="rect">
            <a:avLst/>
          </a:prstGeom>
        </p:spPr>
        <p:txBody>
          <a:bodyPr/>
          <a:lstStyle>
            <a:lvl1pPr>
              <a:defRPr/>
            </a:lvl1pPr>
          </a:lstStyle>
          <a:p>
            <a:r>
              <a:rPr lang="it-IT"/>
              <a:t>Fare clic per modificare stile</a:t>
            </a:r>
          </a:p>
        </p:txBody>
      </p:sp>
      <p:sp>
        <p:nvSpPr>
          <p:cNvPr id="3" name="Segnaposto testo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41635760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a:prstGeom prst="rect">
            <a:avLst/>
          </a:prstGeom>
        </p:spPr>
        <p:txBody>
          <a:bodyPr/>
          <a:lstStyle/>
          <a:p>
            <a:r>
              <a:rPr lang="it-IT"/>
              <a:t>Fare clic per modificare stile</a:t>
            </a:r>
          </a:p>
        </p:txBody>
      </p:sp>
    </p:spTree>
    <p:extLst>
      <p:ext uri="{BB962C8B-B14F-4D97-AF65-F5344CB8AC3E}">
        <p14:creationId xmlns:p14="http://schemas.microsoft.com/office/powerpoint/2010/main" val="27582245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68354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a:prstGeom prst="rect">
            <a:avLst/>
          </a:prstGeo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Tree>
    <p:extLst>
      <p:ext uri="{BB962C8B-B14F-4D97-AF65-F5344CB8AC3E}">
        <p14:creationId xmlns:p14="http://schemas.microsoft.com/office/powerpoint/2010/main" val="3265041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17971109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a:prstGeom prst="rect">
            <a:avLst/>
          </a:prstGeo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Tree>
    <p:extLst>
      <p:ext uri="{BB962C8B-B14F-4D97-AF65-F5344CB8AC3E}">
        <p14:creationId xmlns:p14="http://schemas.microsoft.com/office/powerpoint/2010/main" val="30451826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a:prstGeom prst="rect">
            <a:avLst/>
          </a:prstGeom>
        </p:spPr>
        <p:txBody>
          <a:bodyPr/>
          <a:lstStyle/>
          <a:p>
            <a:r>
              <a:rPr lang="it-IT"/>
              <a:t>Fare clic per modificare stile</a:t>
            </a:r>
          </a:p>
        </p:txBody>
      </p:sp>
      <p:sp>
        <p:nvSpPr>
          <p:cNvPr id="3" name="Segnaposto testo verticale 2"/>
          <p:cNvSpPr>
            <a:spLocks noGrp="1"/>
          </p:cNvSpPr>
          <p:nvPr>
            <p:ph type="body" orient="vert" idx="1"/>
          </p:nvPr>
        </p:nvSpPr>
        <p:spPr>
          <a:xfrm>
            <a:off x="609600" y="1600201"/>
            <a:ext cx="10972800" cy="4525963"/>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14823933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olo verticale e testo">
    <p:spTree>
      <p:nvGrpSpPr>
        <p:cNvPr id="1" name=""/>
        <p:cNvGrpSpPr/>
        <p:nvPr/>
      </p:nvGrpSpPr>
      <p:grpSpPr>
        <a:xfrm>
          <a:off x="0" y="0"/>
          <a:ext cx="0" cy="0"/>
          <a:chOff x="0" y="0"/>
          <a:chExt cx="0" cy="0"/>
        </a:xfrm>
      </p:grpSpPr>
      <p:sp>
        <p:nvSpPr>
          <p:cNvPr id="3" name="Segnaposto testo verticale 2"/>
          <p:cNvSpPr>
            <a:spLocks noGrp="1"/>
          </p:cNvSpPr>
          <p:nvPr>
            <p:ph type="body" orient="vert" idx="1"/>
          </p:nvPr>
        </p:nvSpPr>
        <p:spPr>
          <a:xfrm>
            <a:off x="609600" y="274639"/>
            <a:ext cx="8026400" cy="5851525"/>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30760382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a:prstGeom prst="rect">
            <a:avLst/>
          </a:prstGeom>
        </p:spPr>
        <p:txBody>
          <a:bodyPr/>
          <a:lstStyle/>
          <a:p>
            <a:r>
              <a:rPr lang="it-IT"/>
              <a:t>Fare clic per modificare stile</a:t>
            </a:r>
          </a:p>
        </p:txBody>
      </p:sp>
      <p:sp>
        <p:nvSpPr>
          <p:cNvPr id="3" name="Segnaposto data 2">
            <a:extLst>
              <a:ext uri="{FF2B5EF4-FFF2-40B4-BE49-F238E27FC236}">
                <a16:creationId xmlns:a16="http://schemas.microsoft.com/office/drawing/2014/main" id="{86ABAA1D-430A-8F42-2548-CCB3D5391E25}"/>
              </a:ext>
            </a:extLst>
          </p:cNvPr>
          <p:cNvSpPr>
            <a:spLocks noGrp="1"/>
          </p:cNvSpPr>
          <p:nvPr>
            <p:ph type="dt" sz="half" idx="10"/>
          </p:nvPr>
        </p:nvSpPr>
        <p:spPr>
          <a:xfrm>
            <a:off x="609600" y="6356351"/>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61DDE430-5CC4-44D9-9C36-CF5AC353660E}" type="datetime1">
              <a:rPr lang="it-IT" altLang="it-IT"/>
              <a:pPr/>
              <a:t>21/10/2024</a:t>
            </a:fld>
            <a:endParaRPr lang="it-IT" altLang="it-IT"/>
          </a:p>
        </p:txBody>
      </p:sp>
      <p:sp>
        <p:nvSpPr>
          <p:cNvPr id="4" name="Segnaposto piè di pagina 3">
            <a:extLst>
              <a:ext uri="{FF2B5EF4-FFF2-40B4-BE49-F238E27FC236}">
                <a16:creationId xmlns:a16="http://schemas.microsoft.com/office/drawing/2014/main" id="{A6B2DE71-8E6F-3E8E-9D65-A5AD75487A84}"/>
              </a:ext>
            </a:extLst>
          </p:cNvPr>
          <p:cNvSpPr>
            <a:spLocks noGrp="1"/>
          </p:cNvSpPr>
          <p:nvPr>
            <p:ph type="ftr" sz="quarter" idx="11"/>
          </p:nvPr>
        </p:nvSpPr>
        <p:spPr>
          <a:xfrm>
            <a:off x="4165600" y="6356351"/>
            <a:ext cx="3860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it-IT" altLang="it-IT"/>
          </a:p>
        </p:txBody>
      </p:sp>
      <p:sp>
        <p:nvSpPr>
          <p:cNvPr id="5" name="Segnaposto numero diapositiva 4">
            <a:extLst>
              <a:ext uri="{FF2B5EF4-FFF2-40B4-BE49-F238E27FC236}">
                <a16:creationId xmlns:a16="http://schemas.microsoft.com/office/drawing/2014/main" id="{09223905-77EC-6E9C-C7A5-11D6F957A43E}"/>
              </a:ext>
            </a:extLst>
          </p:cNvPr>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E54B72ED-BDD7-4F24-B00C-CF2561CF882A}" type="slidenum">
              <a:rPr lang="it-IT" altLang="it-IT"/>
              <a:pPr/>
              <a:t>‹N›</a:t>
            </a:fld>
            <a:endParaRPr lang="it-IT" altLang="it-IT"/>
          </a:p>
        </p:txBody>
      </p:sp>
    </p:spTree>
    <p:extLst>
      <p:ext uri="{BB962C8B-B14F-4D97-AF65-F5344CB8AC3E}">
        <p14:creationId xmlns:p14="http://schemas.microsoft.com/office/powerpoint/2010/main" val="204108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a:t>Fare clic per modificare lo stile del titolo dello schema</a:t>
            </a:r>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gli stili del testo dello schema</a:t>
            </a:r>
          </a:p>
        </p:txBody>
      </p:sp>
    </p:spTree>
    <p:extLst>
      <p:ext uri="{BB962C8B-B14F-4D97-AF65-F5344CB8AC3E}">
        <p14:creationId xmlns:p14="http://schemas.microsoft.com/office/powerpoint/2010/main" val="94682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sz="half" idx="1"/>
          </p:nvPr>
        </p:nvSpPr>
        <p:spPr>
          <a:xfrm>
            <a:off x="3429000" y="3048000"/>
            <a:ext cx="5080000" cy="2743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8712200" y="3048000"/>
            <a:ext cx="5080000" cy="2743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1007213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p:spPr>
        <p:txBody>
          <a:bodyPr/>
          <a:lstStyle>
            <a:lvl1pPr>
              <a:defRPr/>
            </a:lvl1pPr>
          </a:lstStyle>
          <a:p>
            <a:r>
              <a:rPr lang="it-IT"/>
              <a:t>Fare clic per modificare lo stile del titolo dello schema</a:t>
            </a:r>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2719287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Tree>
    <p:extLst>
      <p:ext uri="{BB962C8B-B14F-4D97-AF65-F5344CB8AC3E}">
        <p14:creationId xmlns:p14="http://schemas.microsoft.com/office/powerpoint/2010/main" val="2085530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0531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a:t>Fare clic per modificare lo stile del titolo dello schema</a:t>
            </a:r>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Tree>
    <p:extLst>
      <p:ext uri="{BB962C8B-B14F-4D97-AF65-F5344CB8AC3E}">
        <p14:creationId xmlns:p14="http://schemas.microsoft.com/office/powerpoint/2010/main" val="12823330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a:t>Fare clic per modificare lo stile del titolo dello schema</a:t>
            </a:r>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a:t>Fare clic sull'icona per inserire un'immagine</a:t>
            </a:r>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Tree>
    <p:extLst>
      <p:ext uri="{BB962C8B-B14F-4D97-AF65-F5344CB8AC3E}">
        <p14:creationId xmlns:p14="http://schemas.microsoft.com/office/powerpoint/2010/main" val="3170883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6.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5.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16CCC47-BE11-A927-A1D7-1B989BD3CF4D}"/>
              </a:ext>
            </a:extLst>
          </p:cNvPr>
          <p:cNvSpPr>
            <a:spLocks noGrp="1" noChangeArrowheads="1"/>
          </p:cNvSpPr>
          <p:nvPr>
            <p:ph type="title"/>
          </p:nvPr>
        </p:nvSpPr>
        <p:spPr bwMode="auto">
          <a:xfrm>
            <a:off x="3403600" y="2336800"/>
            <a:ext cx="103632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stile</a:t>
            </a:r>
          </a:p>
        </p:txBody>
      </p:sp>
      <p:sp>
        <p:nvSpPr>
          <p:cNvPr id="1027" name="Rectangle 3">
            <a:extLst>
              <a:ext uri="{FF2B5EF4-FFF2-40B4-BE49-F238E27FC236}">
                <a16:creationId xmlns:a16="http://schemas.microsoft.com/office/drawing/2014/main" id="{218FB3EF-9A4F-54A6-7EB7-31405EA6949A}"/>
              </a:ext>
            </a:extLst>
          </p:cNvPr>
          <p:cNvSpPr>
            <a:spLocks noGrp="1" noChangeArrowheads="1"/>
          </p:cNvSpPr>
          <p:nvPr>
            <p:ph type="body" idx="1"/>
          </p:nvPr>
        </p:nvSpPr>
        <p:spPr bwMode="auto">
          <a:xfrm>
            <a:off x="3429000" y="3048000"/>
            <a:ext cx="103632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Tree>
  </p:cSld>
  <p:clrMap bg1="lt1" tx1="dk1" bg2="lt2" tx2="dk2" accent1="accent1" accent2="accent2" accent3="accent3" accent4="accent4" accent5="accent5" accent6="accent6" hlink="hlink" folHlink="folHlink"/>
  <p:sldLayoutIdLst>
    <p:sldLayoutId id="2147484385" r:id="rId1"/>
    <p:sldLayoutId id="2147484353" r:id="rId2"/>
    <p:sldLayoutId id="2147484354" r:id="rId3"/>
    <p:sldLayoutId id="2147484355" r:id="rId4"/>
    <p:sldLayoutId id="2147484356" r:id="rId5"/>
    <p:sldLayoutId id="2147484357" r:id="rId6"/>
    <p:sldLayoutId id="2147484358" r:id="rId7"/>
    <p:sldLayoutId id="2147484359" r:id="rId8"/>
    <p:sldLayoutId id="2147484360" r:id="rId9"/>
    <p:sldLayoutId id="2147484361" r:id="rId10"/>
    <p:sldLayoutId id="2147484362" r:id="rId11"/>
  </p:sldLayoutIdLst>
  <p:txStyles>
    <p:titleStyle>
      <a:lvl1pPr algn="l" rtl="0" eaLnBrk="1" fontAlgn="base" hangingPunct="1">
        <a:spcBef>
          <a:spcPct val="0"/>
        </a:spcBef>
        <a:spcAft>
          <a:spcPct val="0"/>
        </a:spcAft>
        <a:defRPr sz="3200">
          <a:solidFill>
            <a:schemeClr val="bg1"/>
          </a:solidFill>
          <a:latin typeface="+mj-lt"/>
          <a:ea typeface="+mj-ea"/>
          <a:cs typeface="+mj-cs"/>
        </a:defRPr>
      </a:lvl1pPr>
      <a:lvl2pPr algn="l" rtl="0" eaLnBrk="1" fontAlgn="base" hangingPunct="1">
        <a:spcBef>
          <a:spcPct val="0"/>
        </a:spcBef>
        <a:spcAft>
          <a:spcPct val="0"/>
        </a:spcAft>
        <a:defRPr sz="3200">
          <a:solidFill>
            <a:schemeClr val="bg1"/>
          </a:solidFill>
          <a:latin typeface="Trebuchet MS" pitchFamily="-105" charset="0"/>
          <a:ea typeface="ＭＳ Ｐゴシック" pitchFamily="-105" charset="-128"/>
          <a:cs typeface="ＭＳ Ｐゴシック" pitchFamily="-105" charset="-128"/>
        </a:defRPr>
      </a:lvl2pPr>
      <a:lvl3pPr algn="l" rtl="0" eaLnBrk="1" fontAlgn="base" hangingPunct="1">
        <a:spcBef>
          <a:spcPct val="0"/>
        </a:spcBef>
        <a:spcAft>
          <a:spcPct val="0"/>
        </a:spcAft>
        <a:defRPr sz="3200">
          <a:solidFill>
            <a:schemeClr val="bg1"/>
          </a:solidFill>
          <a:latin typeface="Trebuchet MS" pitchFamily="-105" charset="0"/>
          <a:ea typeface="ＭＳ Ｐゴシック" pitchFamily="-105" charset="-128"/>
          <a:cs typeface="ＭＳ Ｐゴシック" pitchFamily="-105" charset="-128"/>
        </a:defRPr>
      </a:lvl3pPr>
      <a:lvl4pPr algn="l" rtl="0" eaLnBrk="1" fontAlgn="base" hangingPunct="1">
        <a:spcBef>
          <a:spcPct val="0"/>
        </a:spcBef>
        <a:spcAft>
          <a:spcPct val="0"/>
        </a:spcAft>
        <a:defRPr sz="3200">
          <a:solidFill>
            <a:schemeClr val="bg1"/>
          </a:solidFill>
          <a:latin typeface="Trebuchet MS" pitchFamily="-105" charset="0"/>
          <a:ea typeface="ＭＳ Ｐゴシック" pitchFamily="-105" charset="-128"/>
          <a:cs typeface="ＭＳ Ｐゴシック" pitchFamily="-105" charset="-128"/>
        </a:defRPr>
      </a:lvl4pPr>
      <a:lvl5pPr algn="l" rtl="0" eaLnBrk="1" fontAlgn="base" hangingPunct="1">
        <a:spcBef>
          <a:spcPct val="0"/>
        </a:spcBef>
        <a:spcAft>
          <a:spcPct val="0"/>
        </a:spcAft>
        <a:defRPr sz="3200">
          <a:solidFill>
            <a:schemeClr val="bg1"/>
          </a:solidFill>
          <a:latin typeface="Trebuchet MS" pitchFamily="-105" charset="0"/>
          <a:ea typeface="ＭＳ Ｐゴシック" pitchFamily="-105" charset="-128"/>
          <a:cs typeface="ＭＳ Ｐゴシック" pitchFamily="-105" charset="-128"/>
        </a:defRPr>
      </a:lvl5pPr>
      <a:lvl6pPr marL="457200" algn="l" rtl="0" eaLnBrk="1" fontAlgn="base" hangingPunct="1">
        <a:spcBef>
          <a:spcPct val="0"/>
        </a:spcBef>
        <a:spcAft>
          <a:spcPct val="0"/>
        </a:spcAft>
        <a:defRPr sz="3200">
          <a:solidFill>
            <a:schemeClr val="bg1"/>
          </a:solidFill>
          <a:latin typeface="Trebuchet MS" pitchFamily="-105" charset="0"/>
          <a:ea typeface="ＭＳ Ｐゴシック" pitchFamily="-105" charset="-128"/>
          <a:cs typeface="ＭＳ Ｐゴシック" pitchFamily="-105" charset="-128"/>
        </a:defRPr>
      </a:lvl6pPr>
      <a:lvl7pPr marL="914400" algn="l" rtl="0" eaLnBrk="1" fontAlgn="base" hangingPunct="1">
        <a:spcBef>
          <a:spcPct val="0"/>
        </a:spcBef>
        <a:spcAft>
          <a:spcPct val="0"/>
        </a:spcAft>
        <a:defRPr sz="3200">
          <a:solidFill>
            <a:schemeClr val="bg1"/>
          </a:solidFill>
          <a:latin typeface="Trebuchet MS" pitchFamily="-105" charset="0"/>
          <a:ea typeface="ＭＳ Ｐゴシック" pitchFamily="-105" charset="-128"/>
          <a:cs typeface="ＭＳ Ｐゴシック" pitchFamily="-105" charset="-128"/>
        </a:defRPr>
      </a:lvl7pPr>
      <a:lvl8pPr marL="1371600" algn="l" rtl="0" eaLnBrk="1" fontAlgn="base" hangingPunct="1">
        <a:spcBef>
          <a:spcPct val="0"/>
        </a:spcBef>
        <a:spcAft>
          <a:spcPct val="0"/>
        </a:spcAft>
        <a:defRPr sz="3200">
          <a:solidFill>
            <a:schemeClr val="bg1"/>
          </a:solidFill>
          <a:latin typeface="Trebuchet MS" pitchFamily="-105" charset="0"/>
          <a:ea typeface="ＭＳ Ｐゴシック" pitchFamily="-105" charset="-128"/>
          <a:cs typeface="ＭＳ Ｐゴシック" pitchFamily="-105" charset="-128"/>
        </a:defRPr>
      </a:lvl8pPr>
      <a:lvl9pPr marL="1828800" algn="l" rtl="0" eaLnBrk="1" fontAlgn="base" hangingPunct="1">
        <a:spcBef>
          <a:spcPct val="0"/>
        </a:spcBef>
        <a:spcAft>
          <a:spcPct val="0"/>
        </a:spcAft>
        <a:defRPr sz="3200">
          <a:solidFill>
            <a:schemeClr val="bg1"/>
          </a:solidFill>
          <a:latin typeface="Trebuchet MS" pitchFamily="-105" charset="0"/>
          <a:ea typeface="ＭＳ Ｐゴシック" pitchFamily="-105" charset="-128"/>
          <a:cs typeface="ＭＳ Ｐゴシック" pitchFamily="-105" charset="-128"/>
        </a:defRPr>
      </a:lvl9pPr>
    </p:titleStyle>
    <p:bodyStyle>
      <a:lvl1pPr marL="342900" indent="-342900" algn="l" rtl="0" eaLnBrk="1" fontAlgn="base" hangingPunct="1">
        <a:spcBef>
          <a:spcPct val="20000"/>
        </a:spcBef>
        <a:spcAft>
          <a:spcPct val="0"/>
        </a:spcAft>
        <a:buChar char="•"/>
        <a:defRPr sz="3200" i="1">
          <a:solidFill>
            <a:schemeClr val="bg1"/>
          </a:solidFill>
          <a:latin typeface="+mn-lt"/>
          <a:ea typeface="+mn-ea"/>
          <a:cs typeface="+mn-cs"/>
        </a:defRPr>
      </a:lvl1pPr>
      <a:lvl2pPr marL="742950" indent="-285750" algn="l" rtl="0" eaLnBrk="1" fontAlgn="base" hangingPunct="1">
        <a:spcBef>
          <a:spcPct val="20000"/>
        </a:spcBef>
        <a:spcAft>
          <a:spcPct val="0"/>
        </a:spcAft>
        <a:buChar char="–"/>
        <a:defRPr sz="1400">
          <a:solidFill>
            <a:schemeClr val="bg1"/>
          </a:solidFill>
          <a:latin typeface="+mn-lt"/>
          <a:ea typeface="+mn-ea"/>
        </a:defRPr>
      </a:lvl2pPr>
      <a:lvl3pPr marL="1143000" indent="-228600" algn="l" rtl="0" eaLnBrk="1" fontAlgn="base" hangingPunct="1">
        <a:spcBef>
          <a:spcPct val="20000"/>
        </a:spcBef>
        <a:spcAft>
          <a:spcPct val="0"/>
        </a:spcAft>
        <a:buChar char="•"/>
        <a:defRPr sz="1400">
          <a:solidFill>
            <a:schemeClr val="bg1"/>
          </a:solidFill>
          <a:latin typeface="+mn-lt"/>
          <a:ea typeface="ヒラギノ角ゴ Pro W3" charset="-128"/>
          <a:cs typeface="ヒラギノ角ゴ Pro W3" charset="-128"/>
        </a:defRPr>
      </a:lvl3pPr>
      <a:lvl4pPr marL="1600200" indent="-228600" algn="l" rtl="0" eaLnBrk="1" fontAlgn="base" hangingPunct="1">
        <a:spcBef>
          <a:spcPct val="20000"/>
        </a:spcBef>
        <a:spcAft>
          <a:spcPct val="0"/>
        </a:spcAft>
        <a:buChar char="–"/>
        <a:defRPr sz="1400">
          <a:solidFill>
            <a:schemeClr val="bg1"/>
          </a:solidFill>
          <a:latin typeface="+mn-lt"/>
          <a:ea typeface="ヒラギノ角ゴ Pro W3" charset="-128"/>
        </a:defRPr>
      </a:lvl4pPr>
      <a:lvl5pPr marL="2057400" indent="-228600" algn="l" rtl="0" eaLnBrk="1" fontAlgn="base" hangingPunct="1">
        <a:spcBef>
          <a:spcPct val="20000"/>
        </a:spcBef>
        <a:spcAft>
          <a:spcPct val="0"/>
        </a:spcAft>
        <a:buChar char="»"/>
        <a:defRPr sz="1400">
          <a:solidFill>
            <a:schemeClr val="bg1"/>
          </a:solidFill>
          <a:latin typeface="+mn-lt"/>
          <a:ea typeface="Geneva" pitchFamily="-112" charset="-128"/>
          <a:cs typeface="Geneva" pitchFamily="-84" charset="-128"/>
        </a:defRPr>
      </a:lvl5pPr>
      <a:lvl6pPr marL="2514600" indent="-228600" algn="l" rtl="0" eaLnBrk="1" fontAlgn="base" hangingPunct="1">
        <a:spcBef>
          <a:spcPct val="20000"/>
        </a:spcBef>
        <a:spcAft>
          <a:spcPct val="0"/>
        </a:spcAft>
        <a:buChar char="»"/>
        <a:defRPr sz="1400">
          <a:solidFill>
            <a:schemeClr val="bg1"/>
          </a:solidFill>
          <a:latin typeface="+mn-lt"/>
          <a:ea typeface="+mn-ea"/>
        </a:defRPr>
      </a:lvl6pPr>
      <a:lvl7pPr marL="2971800" indent="-228600" algn="l" rtl="0" eaLnBrk="1" fontAlgn="base" hangingPunct="1">
        <a:spcBef>
          <a:spcPct val="20000"/>
        </a:spcBef>
        <a:spcAft>
          <a:spcPct val="0"/>
        </a:spcAft>
        <a:buChar char="»"/>
        <a:defRPr sz="1400">
          <a:solidFill>
            <a:schemeClr val="bg1"/>
          </a:solidFill>
          <a:latin typeface="+mn-lt"/>
          <a:ea typeface="+mn-ea"/>
        </a:defRPr>
      </a:lvl7pPr>
      <a:lvl8pPr marL="3429000" indent="-228600" algn="l" rtl="0" eaLnBrk="1" fontAlgn="base" hangingPunct="1">
        <a:spcBef>
          <a:spcPct val="20000"/>
        </a:spcBef>
        <a:spcAft>
          <a:spcPct val="0"/>
        </a:spcAft>
        <a:buChar char="»"/>
        <a:defRPr sz="1400">
          <a:solidFill>
            <a:schemeClr val="bg1"/>
          </a:solidFill>
          <a:latin typeface="+mn-lt"/>
          <a:ea typeface="+mn-ea"/>
        </a:defRPr>
      </a:lvl8pPr>
      <a:lvl9pPr marL="3886200" indent="-228600" algn="l" rtl="0" eaLnBrk="1" fontAlgn="base" hangingPunct="1">
        <a:spcBef>
          <a:spcPct val="20000"/>
        </a:spcBef>
        <a:spcAft>
          <a:spcPct val="0"/>
        </a:spcAft>
        <a:buChar char="»"/>
        <a:defRPr sz="1400">
          <a:solidFill>
            <a:schemeClr val="bg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Line 4">
            <a:extLst>
              <a:ext uri="{FF2B5EF4-FFF2-40B4-BE49-F238E27FC236}">
                <a16:creationId xmlns:a16="http://schemas.microsoft.com/office/drawing/2014/main" id="{392ACE5B-5254-47D9-61B4-399AD60208F5}"/>
              </a:ext>
            </a:extLst>
          </p:cNvPr>
          <p:cNvSpPr>
            <a:spLocks noChangeShapeType="1"/>
          </p:cNvSpPr>
          <p:nvPr userDrawn="1"/>
        </p:nvSpPr>
        <p:spPr bwMode="auto">
          <a:xfrm flipV="1">
            <a:off x="0" y="906464"/>
            <a:ext cx="12192000" cy="7937"/>
          </a:xfrm>
          <a:prstGeom prst="line">
            <a:avLst/>
          </a:prstGeom>
          <a:noFill/>
          <a:ln w="9525">
            <a:solidFill>
              <a:srgbClr val="172171"/>
            </a:solidFill>
            <a:round/>
            <a:headEnd/>
            <a:tailEnd/>
          </a:ln>
        </p:spPr>
        <p:txBody>
          <a:bodyPr wrap="none" anchor="ctr"/>
          <a:lstStyle/>
          <a:p>
            <a:pPr>
              <a:defRPr/>
            </a:pPr>
            <a:endParaRPr lang="it-IT" sz="2400">
              <a:latin typeface="Arial" pitchFamily="-105" charset="0"/>
              <a:ea typeface="ＭＳ Ｐゴシック" pitchFamily="-105" charset="-128"/>
              <a:cs typeface="ＭＳ Ｐゴシック" pitchFamily="-105" charset="-128"/>
            </a:endParaRPr>
          </a:p>
        </p:txBody>
      </p:sp>
      <p:pic>
        <p:nvPicPr>
          <p:cNvPr id="13315" name="Immagine 9" descr="PPT_ScienzeFarmaceutiche-03.png">
            <a:extLst>
              <a:ext uri="{FF2B5EF4-FFF2-40B4-BE49-F238E27FC236}">
                <a16:creationId xmlns:a16="http://schemas.microsoft.com/office/drawing/2014/main" id="{CAF38BC3-EE34-AEA0-8BCC-B46391846186}"/>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6264276"/>
            <a:ext cx="12192000"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magine 9" descr="PPT_ScienzeFarmaceutiche-03.png">
            <a:extLst>
              <a:ext uri="{FF2B5EF4-FFF2-40B4-BE49-F238E27FC236}">
                <a16:creationId xmlns:a16="http://schemas.microsoft.com/office/drawing/2014/main" id="{4FE9A3D8-6E5E-F399-2F38-01EE4CEAE136}"/>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030203" y="6264275"/>
            <a:ext cx="9144000"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Y:\IMMAGINE _COORDINATA_2014\PPT\modello1\loghi_PNG\03_Polimi_logotipo_bandiera-1riga.png">
            <a:extLst>
              <a:ext uri="{FF2B5EF4-FFF2-40B4-BE49-F238E27FC236}">
                <a16:creationId xmlns:a16="http://schemas.microsoft.com/office/drawing/2014/main" id="{955C8F40-43CC-C796-4EBB-34B979C43E44}"/>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217044" y="6416446"/>
            <a:ext cx="2780124" cy="28938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Save the Date: COMSOL Conference 2024 Florence">
            <a:extLst>
              <a:ext uri="{FF2B5EF4-FFF2-40B4-BE49-F238E27FC236}">
                <a16:creationId xmlns:a16="http://schemas.microsoft.com/office/drawing/2014/main" id="{D3A44571-D65A-AFC6-AC3A-71E346FC5AF3}"/>
              </a:ext>
            </a:extLst>
          </p:cNvP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5051884" y="6291318"/>
            <a:ext cx="2088232" cy="52205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4363" r:id="rId1"/>
    <p:sldLayoutId id="2147484364" r:id="rId2"/>
    <p:sldLayoutId id="2147484365" r:id="rId3"/>
    <p:sldLayoutId id="2147484366" r:id="rId4"/>
    <p:sldLayoutId id="2147484367" r:id="rId5"/>
    <p:sldLayoutId id="2147484368" r:id="rId6"/>
    <p:sldLayoutId id="2147484369" r:id="rId7"/>
    <p:sldLayoutId id="2147484370" r:id="rId8"/>
    <p:sldLayoutId id="2147484371" r:id="rId9"/>
    <p:sldLayoutId id="2147484372" r:id="rId10"/>
    <p:sldLayoutId id="2147484373" r:id="rId11"/>
    <p:sldLayoutId id="2147484386" r:id="rId12"/>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ヒラギノ角ゴ Pro W3" charset="-128"/>
          <a:cs typeface="ヒラギノ角ゴ Pro W3"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ヒラギノ角ゴ Pro W3"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Geneva" pitchFamily="-112" charset="-128"/>
          <a:cs typeface="Geneva" pitchFamily="-8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21.png"/><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21.png"/><Relationship Id="rId5" Type="http://schemas.openxmlformats.org/officeDocument/2006/relationships/image" Target="../media/image25.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openxmlformats.org/officeDocument/2006/relationships/image" Target="../media/image30.pn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32.png"/><Relationship Id="rId5" Type="http://schemas.openxmlformats.org/officeDocument/2006/relationships/image" Target="../media/image35.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13.xml"/><Relationship Id="rId5" Type="http://schemas.openxmlformats.org/officeDocument/2006/relationships/image" Target="../media/image40.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43.pn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13.xml"/><Relationship Id="rId5" Type="http://schemas.openxmlformats.org/officeDocument/2006/relationships/image" Target="../media/image16.jpeg"/><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16.jpe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22.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16.png"/><Relationship Id="rId4" Type="http://schemas.openxmlformats.org/officeDocument/2006/relationships/image" Target="../media/image150.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image" Target="../media/image20.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E1F070AE-D746-1E31-10AC-AAF5D4CCB978}"/>
              </a:ext>
            </a:extLst>
          </p:cNvPr>
          <p:cNvSpPr>
            <a:spLocks noGrp="1" noChangeArrowheads="1"/>
          </p:cNvSpPr>
          <p:nvPr>
            <p:ph type="ctrTitle"/>
          </p:nvPr>
        </p:nvSpPr>
        <p:spPr>
          <a:xfrm>
            <a:off x="1487488" y="2564904"/>
            <a:ext cx="8352928" cy="641350"/>
          </a:xfrm>
        </p:spPr>
        <p:txBody>
          <a:bodyPr vert="horz" wrap="square" lIns="0" tIns="0" rIns="0" bIns="0" numCol="1" anchor="t" anchorCtr="0" compatLnSpc="1">
            <a:prstTxWarp prst="textNoShape">
              <a:avLst/>
            </a:prstTxWarp>
          </a:bodyPr>
          <a:lstStyle/>
          <a:p>
            <a:pPr>
              <a:spcAft>
                <a:spcPts val="1200"/>
              </a:spcAft>
            </a:pPr>
            <a:r>
              <a:rPr lang="en-US" altLang="it-IT" dirty="0"/>
              <a:t>A numerical model for the unified analysis of soil sedimentation-consolidation phenomena</a:t>
            </a:r>
            <a:br>
              <a:rPr lang="en-US" altLang="it-IT" dirty="0"/>
            </a:br>
            <a:endParaRPr lang="it-IT" altLang="it-IT" dirty="0"/>
          </a:p>
        </p:txBody>
      </p:sp>
      <p:sp>
        <p:nvSpPr>
          <p:cNvPr id="5" name="CasellaDiTesto 4">
            <a:extLst>
              <a:ext uri="{FF2B5EF4-FFF2-40B4-BE49-F238E27FC236}">
                <a16:creationId xmlns:a16="http://schemas.microsoft.com/office/drawing/2014/main" id="{FF03D7D5-10E6-AD5C-09CC-5299AF97B86B}"/>
              </a:ext>
            </a:extLst>
          </p:cNvPr>
          <p:cNvSpPr txBox="1"/>
          <p:nvPr/>
        </p:nvSpPr>
        <p:spPr>
          <a:xfrm>
            <a:off x="1415480" y="3817907"/>
            <a:ext cx="7706344" cy="1015663"/>
          </a:xfrm>
          <a:prstGeom prst="rect">
            <a:avLst/>
          </a:prstGeom>
          <a:noFill/>
        </p:spPr>
        <p:txBody>
          <a:bodyPr wrap="square">
            <a:spAutoFit/>
          </a:bodyPr>
          <a:lstStyle/>
          <a:p>
            <a:r>
              <a:rPr lang="it-IT" sz="1800" b="1" dirty="0">
                <a:solidFill>
                  <a:schemeClr val="bg1"/>
                </a:solidFill>
                <a:effectLst/>
                <a:latin typeface="+mj-lt"/>
                <a:ea typeface="Calibri" panose="020F0502020204030204" pitchFamily="34" charset="0"/>
              </a:rPr>
              <a:t>F. Cecinato</a:t>
            </a:r>
            <a:r>
              <a:rPr lang="it-IT" sz="1800" b="1" baseline="30000" dirty="0">
                <a:solidFill>
                  <a:schemeClr val="bg1"/>
                </a:solidFill>
                <a:effectLst/>
                <a:latin typeface="+mj-lt"/>
                <a:ea typeface="Calibri" panose="020F0502020204030204" pitchFamily="34" charset="0"/>
              </a:rPr>
              <a:t>1</a:t>
            </a:r>
            <a:r>
              <a:rPr lang="it-IT" sz="1800" b="1" dirty="0">
                <a:solidFill>
                  <a:schemeClr val="bg1"/>
                </a:solidFill>
                <a:effectLst/>
                <a:latin typeface="+mj-lt"/>
                <a:ea typeface="Calibri" panose="020F0502020204030204" pitchFamily="34" charset="0"/>
              </a:rPr>
              <a:t>, G. Della Vecchia</a:t>
            </a:r>
            <a:r>
              <a:rPr lang="it-IT" sz="1800" b="1" baseline="30000" dirty="0">
                <a:solidFill>
                  <a:schemeClr val="bg1"/>
                </a:solidFill>
                <a:effectLst/>
                <a:latin typeface="+mj-lt"/>
                <a:ea typeface="Calibri" panose="020F0502020204030204" pitchFamily="34" charset="0"/>
              </a:rPr>
              <a:t>2</a:t>
            </a:r>
            <a:endParaRPr lang="it-IT" sz="1800" b="1" dirty="0">
              <a:solidFill>
                <a:schemeClr val="bg1"/>
              </a:solidFill>
              <a:effectLst/>
              <a:latin typeface="+mj-lt"/>
              <a:ea typeface="Calibri" panose="020F0502020204030204" pitchFamily="34" charset="0"/>
            </a:endParaRPr>
          </a:p>
          <a:p>
            <a:endParaRPr lang="it-IT" sz="1400" b="1" dirty="0">
              <a:solidFill>
                <a:schemeClr val="bg1"/>
              </a:solidFill>
              <a:effectLst/>
              <a:latin typeface="+mj-lt"/>
              <a:ea typeface="Calibri" panose="020F0502020204030204" pitchFamily="34" charset="0"/>
            </a:endParaRPr>
          </a:p>
          <a:p>
            <a:r>
              <a:rPr lang="it-IT" sz="1400" b="1" dirty="0">
                <a:solidFill>
                  <a:schemeClr val="bg1"/>
                </a:solidFill>
                <a:effectLst/>
                <a:latin typeface="+mj-lt"/>
                <a:ea typeface="Calibri" panose="020F0502020204030204" pitchFamily="34" charset="0"/>
              </a:rPr>
              <a:t>1. Dipartimento di Scienze della Terra “A. Desio”, Università degli Studi di Milano, </a:t>
            </a:r>
            <a:r>
              <a:rPr lang="it-IT" sz="1400" b="1" dirty="0" err="1">
                <a:solidFill>
                  <a:schemeClr val="bg1"/>
                </a:solidFill>
                <a:effectLst/>
                <a:latin typeface="+mj-lt"/>
                <a:ea typeface="Calibri" panose="020F0502020204030204" pitchFamily="34" charset="0"/>
              </a:rPr>
              <a:t>Italy</a:t>
            </a:r>
            <a:r>
              <a:rPr lang="it-IT" sz="1400" b="1" dirty="0">
                <a:solidFill>
                  <a:schemeClr val="bg1"/>
                </a:solidFill>
                <a:effectLst/>
                <a:latin typeface="+mj-lt"/>
                <a:ea typeface="Calibri" panose="020F0502020204030204" pitchFamily="34" charset="0"/>
              </a:rPr>
              <a:t>.</a:t>
            </a:r>
            <a:br>
              <a:rPr lang="it-IT" sz="1400" b="1" dirty="0">
                <a:solidFill>
                  <a:schemeClr val="bg1"/>
                </a:solidFill>
                <a:effectLst/>
                <a:latin typeface="+mj-lt"/>
                <a:ea typeface="Calibri" panose="020F0502020204030204" pitchFamily="34" charset="0"/>
              </a:rPr>
            </a:br>
            <a:r>
              <a:rPr lang="it-IT" sz="1400" b="1" dirty="0">
                <a:solidFill>
                  <a:schemeClr val="bg1"/>
                </a:solidFill>
                <a:effectLst/>
                <a:latin typeface="+mj-lt"/>
                <a:ea typeface="Calibri" panose="020F0502020204030204" pitchFamily="34" charset="0"/>
              </a:rPr>
              <a:t>2. Dipartimento di Ingegneria Civile e Ambientale, Politecnico di Milano, </a:t>
            </a:r>
            <a:r>
              <a:rPr lang="it-IT" sz="1400" b="1" dirty="0" err="1">
                <a:solidFill>
                  <a:schemeClr val="bg1"/>
                </a:solidFill>
                <a:effectLst/>
                <a:latin typeface="+mj-lt"/>
                <a:ea typeface="Calibri" panose="020F0502020204030204" pitchFamily="34" charset="0"/>
              </a:rPr>
              <a:t>Italy</a:t>
            </a:r>
            <a:r>
              <a:rPr lang="it-IT" sz="1400" b="1" dirty="0">
                <a:solidFill>
                  <a:schemeClr val="bg1"/>
                </a:solidFill>
                <a:effectLst/>
                <a:latin typeface="+mj-lt"/>
                <a:ea typeface="Calibri" panose="020F0502020204030204" pitchFamily="34" charset="0"/>
              </a:rPr>
              <a:t>.</a:t>
            </a:r>
          </a:p>
        </p:txBody>
      </p:sp>
      <p:pic>
        <p:nvPicPr>
          <p:cNvPr id="6" name="Picture 4" descr="Y:\IMMAGINE _COORDINATA_2014\LOGO_UFFICIALE\01_Polimi_centrato\eps\01_Polimi_centrato_COL_negativo.png">
            <a:extLst>
              <a:ext uri="{FF2B5EF4-FFF2-40B4-BE49-F238E27FC236}">
                <a16:creationId xmlns:a16="http://schemas.microsoft.com/office/drawing/2014/main" id="{B9F494E5-0A12-FFB4-E274-9F8A2BE3F8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01608" y="641729"/>
            <a:ext cx="2133600" cy="15731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ave the Date: COMSOL Conference 2024 Florence">
            <a:extLst>
              <a:ext uri="{FF2B5EF4-FFF2-40B4-BE49-F238E27FC236}">
                <a16:creationId xmlns:a16="http://schemas.microsoft.com/office/drawing/2014/main" id="{3785D630-DC5E-B6BE-7E01-350283E220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336" y="5445224"/>
            <a:ext cx="5256584" cy="131414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Segnaposto contenuto 5">
                <a:extLst>
                  <a:ext uri="{FF2B5EF4-FFF2-40B4-BE49-F238E27FC236}">
                    <a16:creationId xmlns:a16="http://schemas.microsoft.com/office/drawing/2014/main" id="{98AF58FE-C377-4FE1-A747-C74CC532A524}"/>
                  </a:ext>
                </a:extLst>
              </p:cNvPr>
              <p:cNvSpPr>
                <a:spLocks noGrp="1"/>
              </p:cNvSpPr>
              <p:nvPr>
                <p:ph idx="1"/>
              </p:nvPr>
            </p:nvSpPr>
            <p:spPr>
              <a:xfrm>
                <a:off x="700984" y="2221549"/>
                <a:ext cx="10972800" cy="935288"/>
              </a:xfrm>
              <a:ln>
                <a:noFill/>
              </a:ln>
            </p:spPr>
            <p:txBody>
              <a:bodyPr vert="horz" lIns="91440" tIns="126000" rIns="91440" bIns="126000" rtlCol="0">
                <a:spAutoFit/>
              </a:bodyPr>
              <a:lstStyle/>
              <a:p>
                <a14:m>
                  <m:oMath xmlns:m="http://schemas.openxmlformats.org/officeDocument/2006/math">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𝑡</m:t>
                        </m:r>
                      </m:den>
                    </m:f>
                    <m:r>
                      <a:rPr lang="en-GB" sz="2400">
                        <a:latin typeface="Cambria Math" panose="02040503050406030204" pitchFamily="18" charset="0"/>
                      </a:rPr>
                      <m:t>=∓</m:t>
                    </m:r>
                    <m:d>
                      <m:dPr>
                        <m:ctrlPr>
                          <a:rPr lang="it-IT" sz="2400" i="1">
                            <a:latin typeface="Cambria Math" panose="02040503050406030204" pitchFamily="18" charset="0"/>
                          </a:rPr>
                        </m:ctrlPr>
                      </m:dPr>
                      <m:e>
                        <m:f>
                          <m:fPr>
                            <m:ctrlPr>
                              <a:rPr lang="it-IT" sz="2400" i="1">
                                <a:latin typeface="Cambria Math" panose="02040503050406030204" pitchFamily="18" charset="0"/>
                              </a:rPr>
                            </m:ctrlPr>
                          </m:fPr>
                          <m:num>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𝑠</m:t>
                                </m:r>
                              </m:sub>
                            </m:sSub>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den>
                        </m:f>
                        <m:r>
                          <a:rPr lang="en-GB" sz="2400">
                            <a:latin typeface="Cambria Math" panose="02040503050406030204" pitchFamily="18" charset="0"/>
                          </a:rPr>
                          <m:t>−1</m:t>
                        </m:r>
                      </m:e>
                    </m:d>
                    <m:f>
                      <m:fPr>
                        <m:ctrlPr>
                          <a:rPr lang="it-IT" sz="2400" i="1">
                            <a:latin typeface="Cambria Math" panose="02040503050406030204" pitchFamily="18" charset="0"/>
                          </a:rPr>
                        </m:ctrlPr>
                      </m:fPr>
                      <m:num>
                        <m:r>
                          <a:rPr lang="en-GB" sz="2400">
                            <a:latin typeface="Cambria Math" panose="02040503050406030204" pitchFamily="18" charset="0"/>
                          </a:rPr>
                          <m:t>𝑑</m:t>
                        </m:r>
                      </m:num>
                      <m:den>
                        <m:r>
                          <a:rPr lang="en-GB" sz="2400">
                            <a:latin typeface="Cambria Math" panose="02040503050406030204" pitchFamily="18" charset="0"/>
                          </a:rPr>
                          <m:t>𝑑𝑒</m:t>
                        </m:r>
                      </m:den>
                    </m:f>
                    <m:d>
                      <m:dPr>
                        <m:ctrlPr>
                          <a:rPr lang="it-IT" sz="2400" i="1">
                            <a:latin typeface="Cambria Math" panose="02040503050406030204" pitchFamily="18" charset="0"/>
                          </a:rPr>
                        </m:ctrlPr>
                      </m:dPr>
                      <m:e>
                        <m:f>
                          <m:fPr>
                            <m:ctrlPr>
                              <a:rPr lang="it-IT" sz="2400" i="1">
                                <a:latin typeface="Cambria Math" panose="02040503050406030204" pitchFamily="18" charset="0"/>
                              </a:rPr>
                            </m:ctrlPr>
                          </m:fPr>
                          <m:num>
                            <m:r>
                              <a:rPr lang="en-GB" sz="2400">
                                <a:latin typeface="Cambria Math" panose="02040503050406030204" pitchFamily="18" charset="0"/>
                              </a:rPr>
                              <m:t>𝑘</m:t>
                            </m:r>
                          </m:num>
                          <m:den>
                            <m:r>
                              <a:rPr lang="en-GB" sz="2400">
                                <a:latin typeface="Cambria Math" panose="02040503050406030204" pitchFamily="18" charset="0"/>
                              </a:rPr>
                              <m:t>1+</m:t>
                            </m:r>
                            <m:r>
                              <a:rPr lang="en-GB" sz="2400">
                                <a:latin typeface="Cambria Math" panose="02040503050406030204" pitchFamily="18" charset="0"/>
                              </a:rPr>
                              <m:t>𝑒</m:t>
                            </m:r>
                          </m:den>
                        </m:f>
                      </m:e>
                    </m:d>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m:t>
                        </m:r>
                      </m:num>
                      <m:den>
                        <m:r>
                          <a:rPr lang="en-GB" sz="2400">
                            <a:latin typeface="Cambria Math" panose="02040503050406030204" pitchFamily="18" charset="0"/>
                          </a:rPr>
                          <m:t>𝜕</m:t>
                        </m:r>
                        <m:r>
                          <a:rPr lang="en-GB" sz="2400">
                            <a:latin typeface="Cambria Math" panose="02040503050406030204" pitchFamily="18" charset="0"/>
                          </a:rPr>
                          <m:t>𝑧</m:t>
                        </m:r>
                      </m:den>
                    </m:f>
                    <m:d>
                      <m:dPr>
                        <m:begChr m:val="["/>
                        <m:endChr m:val="]"/>
                        <m:ctrlPr>
                          <a:rPr lang="it-IT" sz="2400" i="1">
                            <a:latin typeface="Cambria Math" panose="02040503050406030204" pitchFamily="18" charset="0"/>
                          </a:rPr>
                        </m:ctrlPr>
                      </m:dPr>
                      <m:e>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𝑘</m:t>
                            </m:r>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d>
                              <m:dPr>
                                <m:ctrlPr>
                                  <a:rPr lang="it-IT" sz="2400" i="1">
                                    <a:latin typeface="Cambria Math" panose="02040503050406030204" pitchFamily="18" charset="0"/>
                                  </a:rPr>
                                </m:ctrlPr>
                              </m:dPr>
                              <m:e>
                                <m:r>
                                  <a:rPr lang="en-GB" sz="2400">
                                    <a:latin typeface="Cambria Math" panose="02040503050406030204" pitchFamily="18" charset="0"/>
                                  </a:rPr>
                                  <m:t>1+</m:t>
                                </m:r>
                                <m:r>
                                  <a:rPr lang="en-GB" sz="2400">
                                    <a:latin typeface="Cambria Math" panose="02040503050406030204" pitchFamily="18" charset="0"/>
                                  </a:rPr>
                                  <m:t>𝑒</m:t>
                                </m:r>
                              </m:e>
                            </m:d>
                          </m:den>
                        </m:f>
                        <m:r>
                          <a:rPr lang="en-GB" sz="2400">
                            <a:latin typeface="Cambria Math" panose="02040503050406030204" pitchFamily="18" charset="0"/>
                          </a:rPr>
                          <m:t>𝛽</m:t>
                        </m:r>
                        <m:d>
                          <m:dPr>
                            <m:ctrlPr>
                              <a:rPr lang="en-GB" sz="2400" i="1">
                                <a:latin typeface="Cambria Math" panose="02040503050406030204" pitchFamily="18" charset="0"/>
                              </a:rPr>
                            </m:ctrlPr>
                          </m:dPr>
                          <m:e>
                            <m:r>
                              <a:rPr lang="en-GB" sz="2400">
                                <a:latin typeface="Cambria Math" panose="02040503050406030204" pitchFamily="18" charset="0"/>
                              </a:rPr>
                              <m:t>𝑒</m:t>
                            </m:r>
                          </m:e>
                        </m:d>
                        <m:f>
                          <m:fPr>
                            <m:ctrlPr>
                              <a:rPr lang="it-IT" sz="2400" i="1">
                                <a:latin typeface="Cambria Math" panose="02040503050406030204" pitchFamily="18" charset="0"/>
                              </a:rPr>
                            </m:ctrlPr>
                          </m:fPr>
                          <m:num>
                            <m:r>
                              <a:rPr lang="en-GB" sz="2400">
                                <a:latin typeface="Cambria Math" panose="02040503050406030204" pitchFamily="18" charset="0"/>
                              </a:rPr>
                              <m:t>𝑑</m:t>
                            </m:r>
                            <m:sSup>
                              <m:sSupPr>
                                <m:ctrlPr>
                                  <a:rPr lang="it-IT" sz="2400" i="1">
                                    <a:latin typeface="Cambria Math" panose="02040503050406030204" pitchFamily="18" charset="0"/>
                                  </a:rPr>
                                </m:ctrlPr>
                              </m:sSupPr>
                              <m:e>
                                <m:r>
                                  <a:rPr lang="en-GB" sz="2400">
                                    <a:latin typeface="Cambria Math" panose="02040503050406030204" pitchFamily="18" charset="0"/>
                                  </a:rPr>
                                  <m:t>𝜎</m:t>
                                </m:r>
                              </m:e>
                              <m:sup>
                                <m:r>
                                  <a:rPr lang="en-GB" sz="2400">
                                    <a:latin typeface="Cambria Math" panose="02040503050406030204" pitchFamily="18" charset="0"/>
                                  </a:rPr>
                                  <m:t>′</m:t>
                                </m:r>
                              </m:sup>
                            </m:sSup>
                          </m:num>
                          <m:den>
                            <m:r>
                              <a:rPr lang="en-GB" sz="2400">
                                <a:latin typeface="Cambria Math" panose="02040503050406030204" pitchFamily="18" charset="0"/>
                              </a:rPr>
                              <m:t>𝑑𝑒</m:t>
                            </m:r>
                          </m:den>
                        </m:f>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e>
                    </m:d>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m:t>
                        </m:r>
                      </m:num>
                      <m:den>
                        <m:r>
                          <a:rPr lang="en-GB" sz="2400">
                            <a:latin typeface="Cambria Math" panose="02040503050406030204" pitchFamily="18" charset="0"/>
                          </a:rPr>
                          <m:t>𝜕</m:t>
                        </m:r>
                        <m:r>
                          <a:rPr lang="en-GB" sz="2400">
                            <a:latin typeface="Cambria Math" panose="02040503050406030204" pitchFamily="18" charset="0"/>
                          </a:rPr>
                          <m:t>𝑧</m:t>
                        </m:r>
                      </m:den>
                    </m:f>
                    <m:d>
                      <m:dPr>
                        <m:begChr m:val="["/>
                        <m:endChr m:val="]"/>
                        <m:ctrlPr>
                          <a:rPr lang="it-IT" sz="2400" i="1">
                            <a:latin typeface="Cambria Math" panose="02040503050406030204" pitchFamily="18" charset="0"/>
                          </a:rPr>
                        </m:ctrlPr>
                      </m:dPr>
                      <m:e>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𝑘</m:t>
                            </m:r>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r>
                              <a:rPr lang="en-GB" sz="2400">
                                <a:latin typeface="Cambria Math" panose="02040503050406030204" pitchFamily="18" charset="0"/>
                              </a:rPr>
                              <m:t>(1+</m:t>
                            </m:r>
                            <m:r>
                              <a:rPr lang="en-GB" sz="2400">
                                <a:latin typeface="Cambria Math" panose="02040503050406030204" pitchFamily="18" charset="0"/>
                              </a:rPr>
                              <m:t>𝑒</m:t>
                            </m:r>
                            <m:r>
                              <a:rPr lang="en-GB" sz="2400">
                                <a:latin typeface="Cambria Math" panose="02040503050406030204" pitchFamily="18" charset="0"/>
                              </a:rPr>
                              <m:t>)</m:t>
                            </m:r>
                          </m:den>
                        </m:f>
                        <m:f>
                          <m:fPr>
                            <m:ctrlPr>
                              <a:rPr lang="it-IT" sz="2400" i="1">
                                <a:latin typeface="Cambria Math" panose="02040503050406030204" pitchFamily="18" charset="0"/>
                              </a:rPr>
                            </m:ctrlPr>
                          </m:fPr>
                          <m:num>
                            <m:r>
                              <a:rPr lang="en-GB" sz="2400">
                                <a:latin typeface="Cambria Math" panose="02040503050406030204" pitchFamily="18" charset="0"/>
                              </a:rPr>
                              <m:t>𝑑</m:t>
                            </m:r>
                            <m:r>
                              <a:rPr lang="en-GB" sz="2400">
                                <a:latin typeface="Cambria Math" panose="02040503050406030204" pitchFamily="18" charset="0"/>
                              </a:rPr>
                              <m:t>𝛽</m:t>
                            </m:r>
                            <m:r>
                              <a:rPr lang="en-GB" sz="2400">
                                <a:latin typeface="Cambria Math" panose="02040503050406030204" pitchFamily="18" charset="0"/>
                              </a:rPr>
                              <m:t>(</m:t>
                            </m:r>
                            <m:r>
                              <a:rPr lang="en-GB" sz="2400">
                                <a:latin typeface="Cambria Math" panose="02040503050406030204" pitchFamily="18" charset="0"/>
                              </a:rPr>
                              <m:t>𝑒</m:t>
                            </m:r>
                            <m:r>
                              <a:rPr lang="en-GB" sz="2400">
                                <a:latin typeface="Cambria Math" panose="02040503050406030204" pitchFamily="18" charset="0"/>
                              </a:rPr>
                              <m:t>)</m:t>
                            </m:r>
                          </m:num>
                          <m:den>
                            <m:r>
                              <a:rPr lang="en-GB" sz="2400">
                                <a:latin typeface="Cambria Math" panose="02040503050406030204" pitchFamily="18" charset="0"/>
                              </a:rPr>
                              <m:t>𝑑𝑒</m:t>
                            </m:r>
                          </m:den>
                        </m:f>
                        <m:sSup>
                          <m:sSupPr>
                            <m:ctrlPr>
                              <a:rPr lang="it-IT" sz="2400" i="1">
                                <a:latin typeface="Cambria Math" panose="02040503050406030204" pitchFamily="18" charset="0"/>
                              </a:rPr>
                            </m:ctrlPr>
                          </m:sSupPr>
                          <m:e>
                            <m:r>
                              <a:rPr lang="en-GB" sz="2400">
                                <a:latin typeface="Cambria Math" panose="02040503050406030204" pitchFamily="18" charset="0"/>
                              </a:rPr>
                              <m:t>𝜎</m:t>
                            </m:r>
                          </m:e>
                          <m:sup>
                            <m:r>
                              <a:rPr lang="en-GB" sz="2400">
                                <a:latin typeface="Cambria Math" panose="02040503050406030204" pitchFamily="18" charset="0"/>
                              </a:rPr>
                              <m:t>′</m:t>
                            </m:r>
                          </m:sup>
                        </m:sSup>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e>
                    </m:d>
                  </m:oMath>
                </a14:m>
                <a:endParaRPr lang="en-GB" sz="2400" dirty="0"/>
              </a:p>
            </p:txBody>
          </p:sp>
        </mc:Choice>
        <mc:Fallback xmlns="">
          <p:sp>
            <p:nvSpPr>
              <p:cNvPr id="6" name="Segnaposto contenuto 5">
                <a:extLst>
                  <a:ext uri="{FF2B5EF4-FFF2-40B4-BE49-F238E27FC236}">
                    <a16:creationId xmlns:a16="http://schemas.microsoft.com/office/drawing/2014/main" id="{98AF58FE-C377-4FE1-A747-C74CC532A524}"/>
                  </a:ext>
                </a:extLst>
              </p:cNvPr>
              <p:cNvSpPr>
                <a:spLocks noGrp="1" noRot="1" noChangeAspect="1" noMove="1" noResize="1" noEditPoints="1" noAdjustHandles="1" noChangeArrowheads="1" noChangeShapeType="1" noTextEdit="1"/>
              </p:cNvSpPr>
              <p:nvPr>
                <p:ph idx="1"/>
              </p:nvPr>
            </p:nvSpPr>
            <p:spPr>
              <a:xfrm>
                <a:off x="700984" y="2221549"/>
                <a:ext cx="10972800" cy="935288"/>
              </a:xfrm>
              <a:blipFill>
                <a:blip r:embed="rId3"/>
                <a:stretch>
                  <a:fillRect/>
                </a:stretch>
              </a:blipFill>
              <a:ln>
                <a:noFill/>
              </a:ln>
            </p:spPr>
            <p:txBody>
              <a:bodyPr/>
              <a:lstStyle/>
              <a:p>
                <a:r>
                  <a:rPr lang="it-IT">
                    <a:noFill/>
                  </a:rPr>
                  <a:t> </a:t>
                </a:r>
              </a:p>
            </p:txBody>
          </p:sp>
        </mc:Fallback>
      </mc:AlternateContent>
      <p:sp>
        <p:nvSpPr>
          <p:cNvPr id="34" name="CasellaDiTesto 33">
            <a:extLst>
              <a:ext uri="{FF2B5EF4-FFF2-40B4-BE49-F238E27FC236}">
                <a16:creationId xmlns:a16="http://schemas.microsoft.com/office/drawing/2014/main" id="{4DA277F5-A6E6-40C3-BB01-FB6B7AA2A27B}"/>
              </a:ext>
            </a:extLst>
          </p:cNvPr>
          <p:cNvSpPr txBox="1"/>
          <p:nvPr/>
        </p:nvSpPr>
        <p:spPr>
          <a:xfrm>
            <a:off x="3737255" y="1136424"/>
            <a:ext cx="4717489"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it-IT" dirty="0" err="1">
                <a:effectLst>
                  <a:outerShdw blurRad="38100" dist="38100" dir="2700000" algn="tl">
                    <a:srgbClr val="000000">
                      <a:alpha val="43137"/>
                    </a:srgbClr>
                  </a:outerShdw>
                </a:effectLst>
                <a:latin typeface="+mj-lt"/>
                <a:cs typeface="Calibri" panose="020F0502020204030204" pitchFamily="34" charset="0"/>
              </a:rPr>
              <a:t>Governing</a:t>
            </a:r>
            <a:r>
              <a:rPr lang="it-IT" dirty="0">
                <a:effectLst>
                  <a:outerShdw blurRad="38100" dist="38100" dir="2700000" algn="tl">
                    <a:srgbClr val="000000">
                      <a:alpha val="43137"/>
                    </a:srgbClr>
                  </a:outerShdw>
                </a:effectLst>
                <a:latin typeface="+mj-lt"/>
                <a:cs typeface="Calibri" panose="020F0502020204030204" pitchFamily="34" charset="0"/>
              </a:rPr>
              <a:t> </a:t>
            </a:r>
            <a:r>
              <a:rPr lang="it-IT" dirty="0" err="1">
                <a:effectLst>
                  <a:outerShdw blurRad="38100" dist="38100" dir="2700000" algn="tl">
                    <a:srgbClr val="000000">
                      <a:alpha val="43137"/>
                    </a:srgbClr>
                  </a:outerShdw>
                </a:effectLst>
                <a:latin typeface="+mj-lt"/>
                <a:cs typeface="Calibri" panose="020F0502020204030204" pitchFamily="34" charset="0"/>
              </a:rPr>
              <a:t>equation</a:t>
            </a:r>
            <a:endParaRPr lang="it-IT" dirty="0">
              <a:effectLst>
                <a:outerShdw blurRad="38100" dist="38100" dir="2700000" algn="tl">
                  <a:srgbClr val="000000">
                    <a:alpha val="43137"/>
                  </a:srgbClr>
                </a:outerShdw>
              </a:effectLst>
              <a:latin typeface="+mj-lt"/>
              <a:cs typeface="Calibri" panose="020F0502020204030204" pitchFamily="34" charset="0"/>
            </a:endParaRPr>
          </a:p>
          <a:p>
            <a:pPr algn="ctr"/>
            <a:r>
              <a:rPr lang="it-IT" dirty="0">
                <a:effectLst>
                  <a:outerShdw blurRad="38100" dist="38100" dir="2700000" algn="tl">
                    <a:srgbClr val="000000">
                      <a:alpha val="43137"/>
                    </a:srgbClr>
                  </a:outerShdw>
                </a:effectLst>
                <a:latin typeface="+mj-lt"/>
                <a:cs typeface="Calibri" panose="020F0502020204030204" pitchFamily="34" charset="0"/>
              </a:rPr>
              <a:t>(Pane &amp; </a:t>
            </a:r>
            <a:r>
              <a:rPr lang="it-IT" dirty="0" err="1">
                <a:effectLst>
                  <a:outerShdw blurRad="38100" dist="38100" dir="2700000" algn="tl">
                    <a:srgbClr val="000000">
                      <a:alpha val="43137"/>
                    </a:srgbClr>
                  </a:outerShdw>
                </a:effectLst>
                <a:latin typeface="+mj-lt"/>
                <a:cs typeface="Calibri" panose="020F0502020204030204" pitchFamily="34" charset="0"/>
              </a:rPr>
              <a:t>Schiffman</a:t>
            </a:r>
            <a:r>
              <a:rPr lang="it-IT" dirty="0">
                <a:effectLst>
                  <a:outerShdw blurRad="38100" dist="38100" dir="2700000" algn="tl">
                    <a:srgbClr val="000000">
                      <a:alpha val="43137"/>
                    </a:srgbClr>
                  </a:outerShdw>
                </a:effectLst>
                <a:latin typeface="+mj-lt"/>
                <a:cs typeface="Calibri" panose="020F0502020204030204" pitchFamily="34" charset="0"/>
              </a:rPr>
              <a:t> 1985)</a:t>
            </a:r>
          </a:p>
        </p:txBody>
      </p:sp>
      <mc:AlternateContent xmlns:mc="http://schemas.openxmlformats.org/markup-compatibility/2006" xmlns:a14="http://schemas.microsoft.com/office/drawing/2010/main">
        <mc:Choice Requires="a14">
          <p:sp>
            <p:nvSpPr>
              <p:cNvPr id="35" name="CasellaDiTesto 34">
                <a:extLst>
                  <a:ext uri="{FF2B5EF4-FFF2-40B4-BE49-F238E27FC236}">
                    <a16:creationId xmlns:a16="http://schemas.microsoft.com/office/drawing/2014/main" id="{B1E6016C-D6AC-4A8E-B60C-B67E318B7810}"/>
                  </a:ext>
                </a:extLst>
              </p:cNvPr>
              <p:cNvSpPr txBox="1"/>
              <p:nvPr/>
            </p:nvSpPr>
            <p:spPr>
              <a:xfrm>
                <a:off x="2192740" y="3991833"/>
                <a:ext cx="1746914" cy="166199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endParaRPr lang="it-IT" sz="2000" i="1" dirty="0">
                  <a:effectLst>
                    <a:outerShdw blurRad="38100" dist="38100" dir="2700000" algn="tl">
                      <a:srgbClr val="000000">
                        <a:alpha val="43137"/>
                      </a:srgbClr>
                    </a:outerShdw>
                  </a:effectLst>
                  <a:latin typeface="Cambria Math" panose="02040503050406030204" pitchFamily="18" charset="0"/>
                </a:endParaRPr>
              </a:p>
              <a:p>
                <a:pPr algn="ctr"/>
                <a:r>
                  <a:rPr lang="el-GR" sz="2000" i="1" dirty="0">
                    <a:effectLst>
                      <a:outerShdw blurRad="38100" dist="38100" dir="2700000" algn="tl">
                        <a:srgbClr val="000000">
                          <a:alpha val="43137"/>
                        </a:srgbClr>
                      </a:outerShdw>
                    </a:effectLst>
                    <a:latin typeface="Cambria Math" panose="02040503050406030204" pitchFamily="18" charset="0"/>
                  </a:rPr>
                  <a:t>β</a:t>
                </a:r>
                <a:r>
                  <a:rPr lang="it-IT" sz="2000" i="1" dirty="0">
                    <a:effectLst>
                      <a:outerShdw blurRad="38100" dist="38100" dir="2700000" algn="tl">
                        <a:srgbClr val="000000">
                          <a:alpha val="43137"/>
                        </a:srgbClr>
                      </a:outerShdw>
                    </a:effectLst>
                    <a:latin typeface="Cambria Math" panose="02040503050406030204" pitchFamily="18" charset="0"/>
                  </a:rPr>
                  <a:t>(e) =0</a:t>
                </a:r>
              </a:p>
              <a:p>
                <a:endParaRPr lang="it-IT" sz="2000" i="1" dirty="0">
                  <a:effectLst>
                    <a:outerShdw blurRad="38100" dist="38100" dir="2700000" algn="tl">
                      <a:srgbClr val="000000">
                        <a:alpha val="43137"/>
                      </a:srgbClr>
                    </a:outerShdw>
                  </a:effectLst>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a:effectLst>
                            <a:outerShdw blurRad="38100" dist="38100" dir="2700000" algn="tl">
                              <a:srgbClr val="000000">
                                <a:alpha val="43137"/>
                              </a:srgbClr>
                            </a:outerShdw>
                          </a:effectLst>
                          <a:latin typeface="Cambria Math" panose="02040503050406030204" pitchFamily="18" charset="0"/>
                        </a:rPr>
                        <m:t>𝑒</m:t>
                      </m:r>
                      <m:r>
                        <a:rPr lang="en-GB" sz="1800">
                          <a:effectLst>
                            <a:outerShdw blurRad="38100" dist="38100" dir="2700000" algn="tl">
                              <a:srgbClr val="000000">
                                <a:alpha val="43137"/>
                              </a:srgbClr>
                            </a:outerShdw>
                          </a:effectLst>
                          <a:latin typeface="Cambria Math" panose="02040503050406030204" pitchFamily="18" charset="0"/>
                        </a:rPr>
                        <m:t>≥</m:t>
                      </m:r>
                      <m:sSub>
                        <m:sSubPr>
                          <m:ctrlPr>
                            <a:rPr lang="en-GB" sz="1800" i="1">
                              <a:effectLst>
                                <a:outerShdw blurRad="38100" dist="38100" dir="2700000" algn="tl">
                                  <a:srgbClr val="000000">
                                    <a:alpha val="43137"/>
                                  </a:srgbClr>
                                </a:outerShdw>
                              </a:effectLst>
                              <a:latin typeface="Cambria Math" panose="02040503050406030204" pitchFamily="18" charset="0"/>
                            </a:rPr>
                          </m:ctrlPr>
                        </m:sSubPr>
                        <m:e>
                          <m:r>
                            <a:rPr lang="en-GB" sz="1800" i="1">
                              <a:effectLst>
                                <a:outerShdw blurRad="38100" dist="38100" dir="2700000" algn="tl">
                                  <a:srgbClr val="000000">
                                    <a:alpha val="43137"/>
                                  </a:srgbClr>
                                </a:outerShdw>
                              </a:effectLst>
                              <a:latin typeface="Cambria Math" panose="02040503050406030204" pitchFamily="18" charset="0"/>
                            </a:rPr>
                            <m:t>𝑒</m:t>
                          </m:r>
                        </m:e>
                        <m:sub>
                          <m:r>
                            <a:rPr lang="en-GB" sz="1800" i="1">
                              <a:effectLst>
                                <a:outerShdw blurRad="38100" dist="38100" dir="2700000" algn="tl">
                                  <a:srgbClr val="000000">
                                    <a:alpha val="43137"/>
                                  </a:srgbClr>
                                </a:outerShdw>
                              </a:effectLst>
                              <a:latin typeface="Cambria Math" panose="02040503050406030204" pitchFamily="18" charset="0"/>
                            </a:rPr>
                            <m:t>𝑚</m:t>
                          </m:r>
                        </m:sub>
                      </m:sSub>
                    </m:oMath>
                  </m:oMathPara>
                </a14:m>
                <a:endParaRPr lang="it-IT" dirty="0">
                  <a:effectLst>
                    <a:outerShdw blurRad="38100" dist="38100" dir="2700000" algn="tl">
                      <a:srgbClr val="000000">
                        <a:alpha val="43137"/>
                      </a:srgbClr>
                    </a:outerShdw>
                  </a:effectLst>
                </a:endParaRPr>
              </a:p>
              <a:p>
                <a:endParaRPr lang="en-GB" dirty="0"/>
              </a:p>
            </p:txBody>
          </p:sp>
        </mc:Choice>
        <mc:Fallback xmlns="">
          <p:sp>
            <p:nvSpPr>
              <p:cNvPr id="35" name="CasellaDiTesto 34">
                <a:extLst>
                  <a:ext uri="{FF2B5EF4-FFF2-40B4-BE49-F238E27FC236}">
                    <a16:creationId xmlns:a16="http://schemas.microsoft.com/office/drawing/2014/main" id="{B1E6016C-D6AC-4A8E-B60C-B67E318B7810}"/>
                  </a:ext>
                </a:extLst>
              </p:cNvPr>
              <p:cNvSpPr txBox="1">
                <a:spLocks noRot="1" noChangeAspect="1" noMove="1" noResize="1" noEditPoints="1" noAdjustHandles="1" noChangeArrowheads="1" noChangeShapeType="1" noTextEdit="1"/>
              </p:cNvSpPr>
              <p:nvPr/>
            </p:nvSpPr>
            <p:spPr>
              <a:xfrm>
                <a:off x="2192740" y="3991833"/>
                <a:ext cx="1746914" cy="1661993"/>
              </a:xfrm>
              <a:prstGeom prst="rect">
                <a:avLst/>
              </a:prstGeom>
              <a:blipFill>
                <a:blip r:embed="rId4"/>
                <a:stretch>
                  <a:fillRect/>
                </a:stretch>
              </a:blipFill>
            </p:spPr>
            <p:txBody>
              <a:bodyPr/>
              <a:lstStyle/>
              <a:p>
                <a:r>
                  <a:rPr lang="it-IT">
                    <a:noFill/>
                  </a:rPr>
                  <a:t> </a:t>
                </a:r>
              </a:p>
            </p:txBody>
          </p:sp>
        </mc:Fallback>
      </mc:AlternateContent>
      <p:sp>
        <p:nvSpPr>
          <p:cNvPr id="36" name="Freccia a destra 35">
            <a:extLst>
              <a:ext uri="{FF2B5EF4-FFF2-40B4-BE49-F238E27FC236}">
                <a16:creationId xmlns:a16="http://schemas.microsoft.com/office/drawing/2014/main" id="{E513CEA1-3E77-40A0-B3BA-A03A7E0A38C6}"/>
              </a:ext>
            </a:extLst>
          </p:cNvPr>
          <p:cNvSpPr/>
          <p:nvPr/>
        </p:nvSpPr>
        <p:spPr>
          <a:xfrm>
            <a:off x="4622042" y="4510531"/>
            <a:ext cx="600502" cy="532262"/>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42" name="CasellaDiTesto 41">
            <a:extLst>
              <a:ext uri="{FF2B5EF4-FFF2-40B4-BE49-F238E27FC236}">
                <a16:creationId xmlns:a16="http://schemas.microsoft.com/office/drawing/2014/main" id="{F05E7F37-1FFE-4835-B182-D1674EDE8E2A}"/>
              </a:ext>
            </a:extLst>
          </p:cNvPr>
          <p:cNvSpPr txBox="1"/>
          <p:nvPr/>
        </p:nvSpPr>
        <p:spPr>
          <a:xfrm>
            <a:off x="6187384" y="3598301"/>
            <a:ext cx="3061248" cy="46166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i="1" dirty="0" err="1">
                <a:effectLst>
                  <a:outerShdw blurRad="38100" dist="38100" dir="2700000" algn="tl">
                    <a:srgbClr val="000000">
                      <a:alpha val="43137"/>
                    </a:srgbClr>
                  </a:outerShdw>
                </a:effectLst>
                <a:latin typeface="+mj-lt"/>
                <a:cs typeface="Calibri" panose="020F0502020204030204" pitchFamily="34" charset="0"/>
              </a:rPr>
              <a:t>Kynch’s</a:t>
            </a:r>
            <a:r>
              <a:rPr lang="en-GB" i="1" dirty="0">
                <a:effectLst>
                  <a:outerShdw blurRad="38100" dist="38100" dir="2700000" algn="tl">
                    <a:srgbClr val="000000">
                      <a:alpha val="43137"/>
                    </a:srgbClr>
                  </a:outerShdw>
                </a:effectLst>
                <a:latin typeface="+mj-lt"/>
                <a:cs typeface="Calibri" panose="020F0502020204030204" pitchFamily="34" charset="0"/>
              </a:rPr>
              <a:t> equation</a:t>
            </a:r>
          </a:p>
        </p:txBody>
      </p:sp>
      <mc:AlternateContent xmlns:mc="http://schemas.openxmlformats.org/markup-compatibility/2006" xmlns:a14="http://schemas.microsoft.com/office/drawing/2010/main">
        <mc:Choice Requires="a14">
          <p:sp>
            <p:nvSpPr>
              <p:cNvPr id="44" name="CasellaDiTesto 43">
                <a:extLst>
                  <a:ext uri="{FF2B5EF4-FFF2-40B4-BE49-F238E27FC236}">
                    <a16:creationId xmlns:a16="http://schemas.microsoft.com/office/drawing/2014/main" id="{508814DE-7973-4399-8F68-63613C6A7A49}"/>
                  </a:ext>
                </a:extLst>
              </p:cNvPr>
              <p:cNvSpPr txBox="1"/>
              <p:nvPr/>
            </p:nvSpPr>
            <p:spPr>
              <a:xfrm>
                <a:off x="6528048" y="4513321"/>
                <a:ext cx="2176818" cy="61901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f>
                        <m:fPr>
                          <m:ctrlPr>
                            <a:rPr lang="it-IT" sz="1800" i="1">
                              <a:latin typeface="Cambria Math" panose="02040503050406030204" pitchFamily="18" charset="0"/>
                              <a:ea typeface="Calibri" panose="020F0502020204030204" pitchFamily="34" charset="0"/>
                            </a:rPr>
                          </m:ctrlPr>
                        </m:fPr>
                        <m:num>
                          <m:r>
                            <a:rPr lang="en-GB" sz="1800">
                              <a:latin typeface="Cambria Math" panose="02040503050406030204" pitchFamily="18" charset="0"/>
                              <a:ea typeface="Calibri" panose="020F0502020204030204" pitchFamily="34" charset="0"/>
                              <a:cs typeface="Times New Roman" panose="02020603050405020304" pitchFamily="18" charset="0"/>
                            </a:rPr>
                            <m:t>𝜕</m:t>
                          </m:r>
                          <m:r>
                            <a:rPr lang="en-GB" sz="1800" i="1">
                              <a:latin typeface="Cambria Math" panose="02040503050406030204" pitchFamily="18" charset="0"/>
                              <a:ea typeface="Calibri" panose="020F0502020204030204" pitchFamily="34" charset="0"/>
                              <a:cs typeface="Times New Roman" panose="02020603050405020304" pitchFamily="18" charset="0"/>
                            </a:rPr>
                            <m:t>𝑒</m:t>
                          </m:r>
                        </m:num>
                        <m:den>
                          <m:r>
                            <a:rPr lang="en-GB" sz="1800">
                              <a:latin typeface="Cambria Math" panose="02040503050406030204" pitchFamily="18" charset="0"/>
                              <a:ea typeface="Calibri" panose="020F0502020204030204" pitchFamily="34" charset="0"/>
                              <a:cs typeface="Times New Roman" panose="02020603050405020304" pitchFamily="18" charset="0"/>
                            </a:rPr>
                            <m:t>𝜕</m:t>
                          </m:r>
                          <m:r>
                            <a:rPr lang="en-GB" sz="1800" i="1">
                              <a:latin typeface="Cambria Math" panose="02040503050406030204" pitchFamily="18" charset="0"/>
                              <a:ea typeface="Calibri" panose="020F0502020204030204" pitchFamily="34" charset="0"/>
                              <a:cs typeface="Times New Roman" panose="02020603050405020304" pitchFamily="18" charset="0"/>
                            </a:rPr>
                            <m:t>𝑡</m:t>
                          </m:r>
                        </m:den>
                      </m:f>
                      <m:r>
                        <a:rPr lang="en-GB" sz="1800" i="1">
                          <a:latin typeface="Cambria Math" panose="02040503050406030204" pitchFamily="18" charset="0"/>
                          <a:ea typeface="Cambria Math" panose="02040503050406030204" pitchFamily="18" charset="0"/>
                          <a:cs typeface="Times New Roman" panose="02020603050405020304" pitchFamily="18" charset="0"/>
                        </a:rPr>
                        <m:t>±</m:t>
                      </m:r>
                      <m:sSub>
                        <m:sSubPr>
                          <m:ctrlPr>
                            <a:rPr lang="it-IT" i="1">
                              <a:solidFill>
                                <a:prstClr val="black"/>
                              </a:solidFill>
                              <a:latin typeface="Cambria Math" panose="02040503050406030204" pitchFamily="18" charset="0"/>
                            </a:rPr>
                          </m:ctrlPr>
                        </m:sSubPr>
                        <m:e>
                          <m:r>
                            <a:rPr lang="it-IT" i="1">
                              <a:solidFill>
                                <a:prstClr val="black"/>
                              </a:solidFill>
                              <a:latin typeface="Cambria Math" panose="02040503050406030204" pitchFamily="18" charset="0"/>
                            </a:rPr>
                            <m:t>𝑉</m:t>
                          </m:r>
                        </m:e>
                        <m:sub>
                          <m:r>
                            <a:rPr lang="it-IT" i="1">
                              <a:solidFill>
                                <a:prstClr val="black"/>
                              </a:solidFill>
                              <a:latin typeface="Cambria Math" panose="02040503050406030204" pitchFamily="18" charset="0"/>
                            </a:rPr>
                            <m:t>𝑧</m:t>
                          </m:r>
                        </m:sub>
                      </m:sSub>
                      <m:d>
                        <m:dPr>
                          <m:ctrlPr>
                            <a:rPr lang="it-IT" i="1">
                              <a:solidFill>
                                <a:prstClr val="black"/>
                              </a:solidFill>
                              <a:latin typeface="Cambria Math" panose="02040503050406030204" pitchFamily="18" charset="0"/>
                            </a:rPr>
                          </m:ctrlPr>
                        </m:dPr>
                        <m:e>
                          <m:r>
                            <a:rPr lang="it-IT" i="1">
                              <a:solidFill>
                                <a:prstClr val="black"/>
                              </a:solidFill>
                              <a:latin typeface="Cambria Math" panose="02040503050406030204" pitchFamily="18" charset="0"/>
                            </a:rPr>
                            <m:t>𝑒</m:t>
                          </m:r>
                        </m:e>
                      </m:d>
                      <m:f>
                        <m:fPr>
                          <m:ctrlPr>
                            <a:rPr lang="it-IT" sz="1800" i="1">
                              <a:solidFill>
                                <a:prstClr val="black"/>
                              </a:solidFill>
                              <a:latin typeface="Cambria Math" panose="02040503050406030204" pitchFamily="18" charset="0"/>
                              <a:ea typeface="Calibri" panose="020F0502020204030204" pitchFamily="34" charset="0"/>
                            </a:rPr>
                          </m:ctrlPr>
                        </m:fPr>
                        <m:num>
                          <m:r>
                            <a:rPr lang="en-GB" sz="1800">
                              <a:solidFill>
                                <a:prstClr val="black"/>
                              </a:solidFill>
                              <a:latin typeface="Cambria Math" panose="02040503050406030204" pitchFamily="18" charset="0"/>
                              <a:ea typeface="Calibri" panose="020F0502020204030204" pitchFamily="34" charset="0"/>
                              <a:cs typeface="Times New Roman" panose="02020603050405020304" pitchFamily="18" charset="0"/>
                            </a:rPr>
                            <m:t>𝜕</m:t>
                          </m:r>
                          <m:r>
                            <a:rPr lang="en-GB" sz="1800" i="1">
                              <a:solidFill>
                                <a:prstClr val="black"/>
                              </a:solidFill>
                              <a:latin typeface="Cambria Math" panose="02040503050406030204" pitchFamily="18" charset="0"/>
                              <a:ea typeface="Calibri" panose="020F0502020204030204" pitchFamily="34" charset="0"/>
                              <a:cs typeface="Times New Roman" panose="02020603050405020304" pitchFamily="18" charset="0"/>
                            </a:rPr>
                            <m:t>𝑒</m:t>
                          </m:r>
                        </m:num>
                        <m:den>
                          <m:r>
                            <a:rPr lang="en-GB" sz="1800">
                              <a:solidFill>
                                <a:prstClr val="black"/>
                              </a:solidFill>
                              <a:latin typeface="Cambria Math" panose="02040503050406030204" pitchFamily="18" charset="0"/>
                              <a:ea typeface="Calibri" panose="020F0502020204030204" pitchFamily="34" charset="0"/>
                              <a:cs typeface="Times New Roman" panose="02020603050405020304" pitchFamily="18" charset="0"/>
                            </a:rPr>
                            <m:t>𝜕</m:t>
                          </m:r>
                          <m:r>
                            <a:rPr lang="en-GB" sz="1800" i="1">
                              <a:solidFill>
                                <a:prstClr val="black"/>
                              </a:solidFill>
                              <a:latin typeface="Cambria Math" panose="02040503050406030204" pitchFamily="18" charset="0"/>
                              <a:ea typeface="Calibri" panose="020F0502020204030204" pitchFamily="34" charset="0"/>
                              <a:cs typeface="Times New Roman" panose="02020603050405020304" pitchFamily="18" charset="0"/>
                            </a:rPr>
                            <m:t>𝑧</m:t>
                          </m:r>
                        </m:den>
                      </m:f>
                      <m:r>
                        <a:rPr lang="it-IT" sz="1800" i="1">
                          <a:solidFill>
                            <a:prstClr val="black"/>
                          </a:solidFill>
                          <a:latin typeface="Cambria Math" panose="02040503050406030204" pitchFamily="18" charset="0"/>
                          <a:ea typeface="Calibri" panose="020F0502020204030204" pitchFamily="34" charset="0"/>
                          <a:cs typeface="Times New Roman" panose="02020603050405020304" pitchFamily="18" charset="0"/>
                        </a:rPr>
                        <m:t>=0</m:t>
                      </m:r>
                    </m:oMath>
                  </m:oMathPara>
                </a14:m>
                <a:endParaRPr lang="en-GB" dirty="0"/>
              </a:p>
            </p:txBody>
          </p:sp>
        </mc:Choice>
        <mc:Fallback xmlns="">
          <p:sp>
            <p:nvSpPr>
              <p:cNvPr id="44" name="CasellaDiTesto 43">
                <a:extLst>
                  <a:ext uri="{FF2B5EF4-FFF2-40B4-BE49-F238E27FC236}">
                    <a16:creationId xmlns:a16="http://schemas.microsoft.com/office/drawing/2014/main" id="{508814DE-7973-4399-8F68-63613C6A7A49}"/>
                  </a:ext>
                </a:extLst>
              </p:cNvPr>
              <p:cNvSpPr txBox="1">
                <a:spLocks noRot="1" noChangeAspect="1" noMove="1" noResize="1" noEditPoints="1" noAdjustHandles="1" noChangeArrowheads="1" noChangeShapeType="1" noTextEdit="1"/>
              </p:cNvSpPr>
              <p:nvPr/>
            </p:nvSpPr>
            <p:spPr>
              <a:xfrm>
                <a:off x="6528048" y="4513321"/>
                <a:ext cx="2176818" cy="619016"/>
              </a:xfrm>
              <a:prstGeom prst="rect">
                <a:avLst/>
              </a:prstGeom>
              <a:blipFill>
                <a:blip r:embed="rId5"/>
                <a:stretch>
                  <a:fillRect/>
                </a:stretch>
              </a:blipFill>
            </p:spPr>
            <p:txBody>
              <a:bodyPr/>
              <a:lstStyle/>
              <a:p>
                <a:r>
                  <a:rPr lang="it-IT">
                    <a:noFill/>
                  </a:rPr>
                  <a:t> </a:t>
                </a:r>
              </a:p>
            </p:txBody>
          </p:sp>
        </mc:Fallback>
      </mc:AlternateContent>
      <p:sp>
        <p:nvSpPr>
          <p:cNvPr id="4" name="Titolo 1">
            <a:extLst>
              <a:ext uri="{FF2B5EF4-FFF2-40B4-BE49-F238E27FC236}">
                <a16:creationId xmlns:a16="http://schemas.microsoft.com/office/drawing/2014/main" id="{B1E14EE8-3A4E-5891-E0A4-1ECD8C64CC05}"/>
              </a:ext>
            </a:extLst>
          </p:cNvPr>
          <p:cNvSpPr>
            <a:spLocks noGrp="1"/>
          </p:cNvSpPr>
          <p:nvPr>
            <p:ph type="title"/>
          </p:nvPr>
        </p:nvSpPr>
        <p:spPr>
          <a:xfrm>
            <a:off x="609600" y="274638"/>
            <a:ext cx="10972800" cy="1143000"/>
          </a:xfrm>
        </p:spPr>
        <p:txBody>
          <a:bodyPr/>
          <a:lstStyle/>
          <a:p>
            <a:r>
              <a:rPr lang="en-GB" dirty="0" err="1"/>
              <a:t>Sedimentation+consolidation</a:t>
            </a:r>
            <a:endParaRPr lang="en-GB" dirty="0"/>
          </a:p>
        </p:txBody>
      </p:sp>
      <p:pic>
        <p:nvPicPr>
          <p:cNvPr id="8" name="Immagine 7">
            <a:extLst>
              <a:ext uri="{FF2B5EF4-FFF2-40B4-BE49-F238E27FC236}">
                <a16:creationId xmlns:a16="http://schemas.microsoft.com/office/drawing/2014/main" id="{425F3CC1-0A0B-4AE9-A72E-9D43B54E56DC}"/>
              </a:ext>
            </a:extLst>
          </p:cNvPr>
          <p:cNvPicPr>
            <a:picLocks noChangeAspect="1"/>
          </p:cNvPicPr>
          <p:nvPr/>
        </p:nvPicPr>
        <p:blipFill>
          <a:blip r:embed="rId6"/>
          <a:stretch>
            <a:fillRect/>
          </a:stretch>
        </p:blipFill>
        <p:spPr>
          <a:xfrm>
            <a:off x="5735960" y="2243615"/>
            <a:ext cx="4764895" cy="1133954"/>
          </a:xfrm>
          <a:prstGeom prst="rect">
            <a:avLst/>
          </a:prstGeom>
        </p:spPr>
      </p:pic>
    </p:spTree>
    <p:extLst>
      <p:ext uri="{BB962C8B-B14F-4D97-AF65-F5344CB8AC3E}">
        <p14:creationId xmlns:p14="http://schemas.microsoft.com/office/powerpoint/2010/main" val="38178400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Segnaposto contenuto 5">
                <a:extLst>
                  <a:ext uri="{FF2B5EF4-FFF2-40B4-BE49-F238E27FC236}">
                    <a16:creationId xmlns:a16="http://schemas.microsoft.com/office/drawing/2014/main" id="{98AF58FE-C377-4FE1-A747-C74CC532A524}"/>
                  </a:ext>
                </a:extLst>
              </p:cNvPr>
              <p:cNvSpPr>
                <a:spLocks noGrp="1"/>
              </p:cNvSpPr>
              <p:nvPr>
                <p:ph idx="1"/>
              </p:nvPr>
            </p:nvSpPr>
            <p:spPr>
              <a:xfrm>
                <a:off x="700984" y="2221549"/>
                <a:ext cx="10972800" cy="935288"/>
              </a:xfrm>
              <a:ln>
                <a:noFill/>
              </a:ln>
            </p:spPr>
            <p:txBody>
              <a:bodyPr vert="horz" lIns="91440" tIns="126000" rIns="91440" bIns="126000" rtlCol="0">
                <a:spAutoFit/>
              </a:bodyPr>
              <a:lstStyle/>
              <a:p>
                <a14:m>
                  <m:oMath xmlns:m="http://schemas.openxmlformats.org/officeDocument/2006/math">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𝑡</m:t>
                        </m:r>
                      </m:den>
                    </m:f>
                    <m:r>
                      <a:rPr lang="en-GB" sz="2400">
                        <a:latin typeface="Cambria Math" panose="02040503050406030204" pitchFamily="18" charset="0"/>
                      </a:rPr>
                      <m:t>=∓</m:t>
                    </m:r>
                    <m:d>
                      <m:dPr>
                        <m:ctrlPr>
                          <a:rPr lang="it-IT" sz="2400" i="1">
                            <a:latin typeface="Cambria Math" panose="02040503050406030204" pitchFamily="18" charset="0"/>
                          </a:rPr>
                        </m:ctrlPr>
                      </m:dPr>
                      <m:e>
                        <m:f>
                          <m:fPr>
                            <m:ctrlPr>
                              <a:rPr lang="it-IT" sz="2400" i="1">
                                <a:latin typeface="Cambria Math" panose="02040503050406030204" pitchFamily="18" charset="0"/>
                              </a:rPr>
                            </m:ctrlPr>
                          </m:fPr>
                          <m:num>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𝑠</m:t>
                                </m:r>
                              </m:sub>
                            </m:sSub>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den>
                        </m:f>
                        <m:r>
                          <a:rPr lang="en-GB" sz="2400">
                            <a:latin typeface="Cambria Math" panose="02040503050406030204" pitchFamily="18" charset="0"/>
                          </a:rPr>
                          <m:t>−1</m:t>
                        </m:r>
                      </m:e>
                    </m:d>
                    <m:f>
                      <m:fPr>
                        <m:ctrlPr>
                          <a:rPr lang="it-IT" sz="2400" i="1">
                            <a:latin typeface="Cambria Math" panose="02040503050406030204" pitchFamily="18" charset="0"/>
                          </a:rPr>
                        </m:ctrlPr>
                      </m:fPr>
                      <m:num>
                        <m:r>
                          <a:rPr lang="en-GB" sz="2400">
                            <a:latin typeface="Cambria Math" panose="02040503050406030204" pitchFamily="18" charset="0"/>
                          </a:rPr>
                          <m:t>𝑑</m:t>
                        </m:r>
                      </m:num>
                      <m:den>
                        <m:r>
                          <a:rPr lang="en-GB" sz="2400">
                            <a:latin typeface="Cambria Math" panose="02040503050406030204" pitchFamily="18" charset="0"/>
                          </a:rPr>
                          <m:t>𝑑𝑒</m:t>
                        </m:r>
                      </m:den>
                    </m:f>
                    <m:d>
                      <m:dPr>
                        <m:ctrlPr>
                          <a:rPr lang="it-IT" sz="2400" i="1">
                            <a:latin typeface="Cambria Math" panose="02040503050406030204" pitchFamily="18" charset="0"/>
                          </a:rPr>
                        </m:ctrlPr>
                      </m:dPr>
                      <m:e>
                        <m:f>
                          <m:fPr>
                            <m:ctrlPr>
                              <a:rPr lang="it-IT" sz="2400" i="1">
                                <a:latin typeface="Cambria Math" panose="02040503050406030204" pitchFamily="18" charset="0"/>
                              </a:rPr>
                            </m:ctrlPr>
                          </m:fPr>
                          <m:num>
                            <m:r>
                              <a:rPr lang="en-GB" sz="2400">
                                <a:latin typeface="Cambria Math" panose="02040503050406030204" pitchFamily="18" charset="0"/>
                              </a:rPr>
                              <m:t>𝑘</m:t>
                            </m:r>
                          </m:num>
                          <m:den>
                            <m:r>
                              <a:rPr lang="en-GB" sz="2400">
                                <a:latin typeface="Cambria Math" panose="02040503050406030204" pitchFamily="18" charset="0"/>
                              </a:rPr>
                              <m:t>1+</m:t>
                            </m:r>
                            <m:r>
                              <a:rPr lang="en-GB" sz="2400">
                                <a:latin typeface="Cambria Math" panose="02040503050406030204" pitchFamily="18" charset="0"/>
                              </a:rPr>
                              <m:t>𝑒</m:t>
                            </m:r>
                          </m:den>
                        </m:f>
                      </m:e>
                    </m:d>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m:t>
                        </m:r>
                      </m:num>
                      <m:den>
                        <m:r>
                          <a:rPr lang="en-GB" sz="2400">
                            <a:latin typeface="Cambria Math" panose="02040503050406030204" pitchFamily="18" charset="0"/>
                          </a:rPr>
                          <m:t>𝜕</m:t>
                        </m:r>
                        <m:r>
                          <a:rPr lang="en-GB" sz="2400">
                            <a:latin typeface="Cambria Math" panose="02040503050406030204" pitchFamily="18" charset="0"/>
                          </a:rPr>
                          <m:t>𝑧</m:t>
                        </m:r>
                      </m:den>
                    </m:f>
                    <m:d>
                      <m:dPr>
                        <m:begChr m:val="["/>
                        <m:endChr m:val="]"/>
                        <m:ctrlPr>
                          <a:rPr lang="it-IT" sz="2400" i="1">
                            <a:latin typeface="Cambria Math" panose="02040503050406030204" pitchFamily="18" charset="0"/>
                          </a:rPr>
                        </m:ctrlPr>
                      </m:dPr>
                      <m:e>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𝑘</m:t>
                            </m:r>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d>
                              <m:dPr>
                                <m:ctrlPr>
                                  <a:rPr lang="it-IT" sz="2400" i="1">
                                    <a:latin typeface="Cambria Math" panose="02040503050406030204" pitchFamily="18" charset="0"/>
                                  </a:rPr>
                                </m:ctrlPr>
                              </m:dPr>
                              <m:e>
                                <m:r>
                                  <a:rPr lang="en-GB" sz="2400">
                                    <a:latin typeface="Cambria Math" panose="02040503050406030204" pitchFamily="18" charset="0"/>
                                  </a:rPr>
                                  <m:t>1+</m:t>
                                </m:r>
                                <m:r>
                                  <a:rPr lang="en-GB" sz="2400">
                                    <a:latin typeface="Cambria Math" panose="02040503050406030204" pitchFamily="18" charset="0"/>
                                  </a:rPr>
                                  <m:t>𝑒</m:t>
                                </m:r>
                              </m:e>
                            </m:d>
                          </m:den>
                        </m:f>
                        <m:r>
                          <a:rPr lang="en-GB" sz="2400">
                            <a:latin typeface="Cambria Math" panose="02040503050406030204" pitchFamily="18" charset="0"/>
                          </a:rPr>
                          <m:t>𝛽</m:t>
                        </m:r>
                        <m:d>
                          <m:dPr>
                            <m:ctrlPr>
                              <a:rPr lang="en-GB" sz="2400" i="1">
                                <a:latin typeface="Cambria Math" panose="02040503050406030204" pitchFamily="18" charset="0"/>
                              </a:rPr>
                            </m:ctrlPr>
                          </m:dPr>
                          <m:e>
                            <m:r>
                              <a:rPr lang="en-GB" sz="2400">
                                <a:latin typeface="Cambria Math" panose="02040503050406030204" pitchFamily="18" charset="0"/>
                              </a:rPr>
                              <m:t>𝑒</m:t>
                            </m:r>
                          </m:e>
                        </m:d>
                        <m:f>
                          <m:fPr>
                            <m:ctrlPr>
                              <a:rPr lang="it-IT" sz="2400" i="1">
                                <a:latin typeface="Cambria Math" panose="02040503050406030204" pitchFamily="18" charset="0"/>
                              </a:rPr>
                            </m:ctrlPr>
                          </m:fPr>
                          <m:num>
                            <m:r>
                              <a:rPr lang="en-GB" sz="2400">
                                <a:latin typeface="Cambria Math" panose="02040503050406030204" pitchFamily="18" charset="0"/>
                              </a:rPr>
                              <m:t>𝑑</m:t>
                            </m:r>
                            <m:sSup>
                              <m:sSupPr>
                                <m:ctrlPr>
                                  <a:rPr lang="it-IT" sz="2400" i="1">
                                    <a:latin typeface="Cambria Math" panose="02040503050406030204" pitchFamily="18" charset="0"/>
                                  </a:rPr>
                                </m:ctrlPr>
                              </m:sSupPr>
                              <m:e>
                                <m:r>
                                  <a:rPr lang="en-GB" sz="2400">
                                    <a:latin typeface="Cambria Math" panose="02040503050406030204" pitchFamily="18" charset="0"/>
                                  </a:rPr>
                                  <m:t>𝜎</m:t>
                                </m:r>
                              </m:e>
                              <m:sup>
                                <m:r>
                                  <a:rPr lang="en-GB" sz="2400">
                                    <a:latin typeface="Cambria Math" panose="02040503050406030204" pitchFamily="18" charset="0"/>
                                  </a:rPr>
                                  <m:t>′</m:t>
                                </m:r>
                              </m:sup>
                            </m:sSup>
                          </m:num>
                          <m:den>
                            <m:r>
                              <a:rPr lang="en-GB" sz="2400">
                                <a:latin typeface="Cambria Math" panose="02040503050406030204" pitchFamily="18" charset="0"/>
                              </a:rPr>
                              <m:t>𝑑𝑒</m:t>
                            </m:r>
                          </m:den>
                        </m:f>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e>
                    </m:d>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m:t>
                        </m:r>
                      </m:num>
                      <m:den>
                        <m:r>
                          <a:rPr lang="en-GB" sz="2400">
                            <a:latin typeface="Cambria Math" panose="02040503050406030204" pitchFamily="18" charset="0"/>
                          </a:rPr>
                          <m:t>𝜕</m:t>
                        </m:r>
                        <m:r>
                          <a:rPr lang="en-GB" sz="2400">
                            <a:latin typeface="Cambria Math" panose="02040503050406030204" pitchFamily="18" charset="0"/>
                          </a:rPr>
                          <m:t>𝑧</m:t>
                        </m:r>
                      </m:den>
                    </m:f>
                    <m:d>
                      <m:dPr>
                        <m:begChr m:val="["/>
                        <m:endChr m:val="]"/>
                        <m:ctrlPr>
                          <a:rPr lang="it-IT" sz="2400" i="1">
                            <a:latin typeface="Cambria Math" panose="02040503050406030204" pitchFamily="18" charset="0"/>
                          </a:rPr>
                        </m:ctrlPr>
                      </m:dPr>
                      <m:e>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𝑘</m:t>
                            </m:r>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r>
                              <a:rPr lang="en-GB" sz="2400">
                                <a:latin typeface="Cambria Math" panose="02040503050406030204" pitchFamily="18" charset="0"/>
                              </a:rPr>
                              <m:t>(1+</m:t>
                            </m:r>
                            <m:r>
                              <a:rPr lang="en-GB" sz="2400">
                                <a:latin typeface="Cambria Math" panose="02040503050406030204" pitchFamily="18" charset="0"/>
                              </a:rPr>
                              <m:t>𝑒</m:t>
                            </m:r>
                            <m:r>
                              <a:rPr lang="en-GB" sz="2400">
                                <a:latin typeface="Cambria Math" panose="02040503050406030204" pitchFamily="18" charset="0"/>
                              </a:rPr>
                              <m:t>)</m:t>
                            </m:r>
                          </m:den>
                        </m:f>
                        <m:f>
                          <m:fPr>
                            <m:ctrlPr>
                              <a:rPr lang="it-IT" sz="2400" i="1">
                                <a:latin typeface="Cambria Math" panose="02040503050406030204" pitchFamily="18" charset="0"/>
                              </a:rPr>
                            </m:ctrlPr>
                          </m:fPr>
                          <m:num>
                            <m:r>
                              <a:rPr lang="en-GB" sz="2400">
                                <a:latin typeface="Cambria Math" panose="02040503050406030204" pitchFamily="18" charset="0"/>
                              </a:rPr>
                              <m:t>𝑑</m:t>
                            </m:r>
                            <m:r>
                              <a:rPr lang="en-GB" sz="2400">
                                <a:latin typeface="Cambria Math" panose="02040503050406030204" pitchFamily="18" charset="0"/>
                              </a:rPr>
                              <m:t>𝛽</m:t>
                            </m:r>
                            <m:r>
                              <a:rPr lang="en-GB" sz="2400">
                                <a:latin typeface="Cambria Math" panose="02040503050406030204" pitchFamily="18" charset="0"/>
                              </a:rPr>
                              <m:t>(</m:t>
                            </m:r>
                            <m:r>
                              <a:rPr lang="en-GB" sz="2400">
                                <a:latin typeface="Cambria Math" panose="02040503050406030204" pitchFamily="18" charset="0"/>
                              </a:rPr>
                              <m:t>𝑒</m:t>
                            </m:r>
                            <m:r>
                              <a:rPr lang="en-GB" sz="2400">
                                <a:latin typeface="Cambria Math" panose="02040503050406030204" pitchFamily="18" charset="0"/>
                              </a:rPr>
                              <m:t>)</m:t>
                            </m:r>
                          </m:num>
                          <m:den>
                            <m:r>
                              <a:rPr lang="en-GB" sz="2400">
                                <a:latin typeface="Cambria Math" panose="02040503050406030204" pitchFamily="18" charset="0"/>
                              </a:rPr>
                              <m:t>𝑑𝑒</m:t>
                            </m:r>
                          </m:den>
                        </m:f>
                        <m:sSup>
                          <m:sSupPr>
                            <m:ctrlPr>
                              <a:rPr lang="it-IT" sz="2400" i="1">
                                <a:latin typeface="Cambria Math" panose="02040503050406030204" pitchFamily="18" charset="0"/>
                              </a:rPr>
                            </m:ctrlPr>
                          </m:sSupPr>
                          <m:e>
                            <m:r>
                              <a:rPr lang="en-GB" sz="2400">
                                <a:latin typeface="Cambria Math" panose="02040503050406030204" pitchFamily="18" charset="0"/>
                              </a:rPr>
                              <m:t>𝜎</m:t>
                            </m:r>
                          </m:e>
                          <m:sup>
                            <m:r>
                              <a:rPr lang="en-GB" sz="2400">
                                <a:latin typeface="Cambria Math" panose="02040503050406030204" pitchFamily="18" charset="0"/>
                              </a:rPr>
                              <m:t>′</m:t>
                            </m:r>
                          </m:sup>
                        </m:sSup>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e>
                    </m:d>
                  </m:oMath>
                </a14:m>
                <a:endParaRPr lang="en-GB" sz="2400" dirty="0"/>
              </a:p>
            </p:txBody>
          </p:sp>
        </mc:Choice>
        <mc:Fallback xmlns="">
          <p:sp>
            <p:nvSpPr>
              <p:cNvPr id="6" name="Segnaposto contenuto 5">
                <a:extLst>
                  <a:ext uri="{FF2B5EF4-FFF2-40B4-BE49-F238E27FC236}">
                    <a16:creationId xmlns:a16="http://schemas.microsoft.com/office/drawing/2014/main" id="{98AF58FE-C377-4FE1-A747-C74CC532A524}"/>
                  </a:ext>
                </a:extLst>
              </p:cNvPr>
              <p:cNvSpPr>
                <a:spLocks noGrp="1" noRot="1" noChangeAspect="1" noMove="1" noResize="1" noEditPoints="1" noAdjustHandles="1" noChangeArrowheads="1" noChangeShapeType="1" noTextEdit="1"/>
              </p:cNvSpPr>
              <p:nvPr>
                <p:ph idx="1"/>
              </p:nvPr>
            </p:nvSpPr>
            <p:spPr>
              <a:xfrm>
                <a:off x="700984" y="2221549"/>
                <a:ext cx="10972800" cy="935288"/>
              </a:xfrm>
              <a:blipFill>
                <a:blip r:embed="rId3"/>
                <a:stretch>
                  <a:fillRect/>
                </a:stretch>
              </a:blipFill>
              <a:ln>
                <a:noFill/>
              </a:ln>
            </p:spPr>
            <p:txBody>
              <a:bodyPr/>
              <a:lstStyle/>
              <a:p>
                <a:r>
                  <a:rPr lang="it-IT">
                    <a:noFill/>
                  </a:rPr>
                  <a:t> </a:t>
                </a:r>
              </a:p>
            </p:txBody>
          </p:sp>
        </mc:Fallback>
      </mc:AlternateContent>
      <p:sp>
        <p:nvSpPr>
          <p:cNvPr id="34" name="CasellaDiTesto 33">
            <a:extLst>
              <a:ext uri="{FF2B5EF4-FFF2-40B4-BE49-F238E27FC236}">
                <a16:creationId xmlns:a16="http://schemas.microsoft.com/office/drawing/2014/main" id="{4DA277F5-A6E6-40C3-BB01-FB6B7AA2A27B}"/>
              </a:ext>
            </a:extLst>
          </p:cNvPr>
          <p:cNvSpPr txBox="1"/>
          <p:nvPr/>
        </p:nvSpPr>
        <p:spPr>
          <a:xfrm>
            <a:off x="3737255" y="1136424"/>
            <a:ext cx="4717489"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it-IT" dirty="0" err="1">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Governing</a:t>
            </a:r>
            <a:r>
              <a:rPr lang="it-IT"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it-IT" dirty="0" err="1">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equation</a:t>
            </a:r>
            <a:endParaRPr lang="it-IT"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algn="ctr"/>
            <a:r>
              <a:rPr lang="it-IT"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(Pane &amp; </a:t>
            </a:r>
            <a:r>
              <a:rPr lang="it-IT" dirty="0" err="1">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Schiffman</a:t>
            </a:r>
            <a:r>
              <a:rPr lang="it-IT"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1985)</a:t>
            </a:r>
          </a:p>
        </p:txBody>
      </p:sp>
      <mc:AlternateContent xmlns:mc="http://schemas.openxmlformats.org/markup-compatibility/2006" xmlns:a14="http://schemas.microsoft.com/office/drawing/2010/main">
        <mc:Choice Requires="a14">
          <p:sp>
            <p:nvSpPr>
              <p:cNvPr id="35" name="CasellaDiTesto 34">
                <a:extLst>
                  <a:ext uri="{FF2B5EF4-FFF2-40B4-BE49-F238E27FC236}">
                    <a16:creationId xmlns:a16="http://schemas.microsoft.com/office/drawing/2014/main" id="{B1E6016C-D6AC-4A8E-B60C-B67E318B7810}"/>
                  </a:ext>
                </a:extLst>
              </p:cNvPr>
              <p:cNvSpPr txBox="1"/>
              <p:nvPr/>
            </p:nvSpPr>
            <p:spPr>
              <a:xfrm>
                <a:off x="2192740" y="3991833"/>
                <a:ext cx="1746914" cy="166199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endParaRPr lang="it-IT" sz="2000" i="1" dirty="0">
                  <a:effectLst>
                    <a:outerShdw blurRad="38100" dist="38100" dir="2700000" algn="tl">
                      <a:srgbClr val="000000">
                        <a:alpha val="43137"/>
                      </a:srgbClr>
                    </a:outerShdw>
                  </a:effectLst>
                  <a:latin typeface="Cambria Math" panose="02040503050406030204" pitchFamily="18" charset="0"/>
                </a:endParaRPr>
              </a:p>
              <a:p>
                <a:pPr algn="ctr"/>
                <a:r>
                  <a:rPr lang="el-GR" sz="2000" i="1" dirty="0">
                    <a:effectLst>
                      <a:outerShdw blurRad="38100" dist="38100" dir="2700000" algn="tl">
                        <a:srgbClr val="000000">
                          <a:alpha val="43137"/>
                        </a:srgbClr>
                      </a:outerShdw>
                    </a:effectLst>
                    <a:latin typeface="Cambria Math" panose="02040503050406030204" pitchFamily="18" charset="0"/>
                  </a:rPr>
                  <a:t>β</a:t>
                </a:r>
                <a:r>
                  <a:rPr lang="it-IT" sz="2000" i="1" dirty="0">
                    <a:effectLst>
                      <a:outerShdw blurRad="38100" dist="38100" dir="2700000" algn="tl">
                        <a:srgbClr val="000000">
                          <a:alpha val="43137"/>
                        </a:srgbClr>
                      </a:outerShdw>
                    </a:effectLst>
                    <a:latin typeface="Cambria Math" panose="02040503050406030204" pitchFamily="18" charset="0"/>
                  </a:rPr>
                  <a:t>(e) =0</a:t>
                </a:r>
              </a:p>
              <a:p>
                <a:endParaRPr lang="it-IT" sz="2000" i="1" dirty="0">
                  <a:effectLst>
                    <a:outerShdw blurRad="38100" dist="38100" dir="2700000" algn="tl">
                      <a:srgbClr val="000000">
                        <a:alpha val="43137"/>
                      </a:srgbClr>
                    </a:outerShdw>
                  </a:effectLst>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a:effectLst>
                            <a:outerShdw blurRad="38100" dist="38100" dir="2700000" algn="tl">
                              <a:srgbClr val="000000">
                                <a:alpha val="43137"/>
                              </a:srgbClr>
                            </a:outerShdw>
                          </a:effectLst>
                          <a:latin typeface="Cambria Math" panose="02040503050406030204" pitchFamily="18" charset="0"/>
                        </a:rPr>
                        <m:t>𝑒</m:t>
                      </m:r>
                      <m:r>
                        <a:rPr lang="en-GB" sz="1800">
                          <a:effectLst>
                            <a:outerShdw blurRad="38100" dist="38100" dir="2700000" algn="tl">
                              <a:srgbClr val="000000">
                                <a:alpha val="43137"/>
                              </a:srgbClr>
                            </a:outerShdw>
                          </a:effectLst>
                          <a:latin typeface="Cambria Math" panose="02040503050406030204" pitchFamily="18" charset="0"/>
                        </a:rPr>
                        <m:t>≥</m:t>
                      </m:r>
                      <m:sSub>
                        <m:sSubPr>
                          <m:ctrlPr>
                            <a:rPr lang="en-GB" sz="1800" i="1">
                              <a:effectLst>
                                <a:outerShdw blurRad="38100" dist="38100" dir="2700000" algn="tl">
                                  <a:srgbClr val="000000">
                                    <a:alpha val="43137"/>
                                  </a:srgbClr>
                                </a:outerShdw>
                              </a:effectLst>
                              <a:latin typeface="Cambria Math" panose="02040503050406030204" pitchFamily="18" charset="0"/>
                            </a:rPr>
                          </m:ctrlPr>
                        </m:sSubPr>
                        <m:e>
                          <m:r>
                            <a:rPr lang="en-GB" sz="1800" i="1">
                              <a:effectLst>
                                <a:outerShdw blurRad="38100" dist="38100" dir="2700000" algn="tl">
                                  <a:srgbClr val="000000">
                                    <a:alpha val="43137"/>
                                  </a:srgbClr>
                                </a:outerShdw>
                              </a:effectLst>
                              <a:latin typeface="Cambria Math" panose="02040503050406030204" pitchFamily="18" charset="0"/>
                            </a:rPr>
                            <m:t>𝑒</m:t>
                          </m:r>
                        </m:e>
                        <m:sub>
                          <m:r>
                            <a:rPr lang="en-GB" sz="1800" i="1">
                              <a:effectLst>
                                <a:outerShdw blurRad="38100" dist="38100" dir="2700000" algn="tl">
                                  <a:srgbClr val="000000">
                                    <a:alpha val="43137"/>
                                  </a:srgbClr>
                                </a:outerShdw>
                              </a:effectLst>
                              <a:latin typeface="Cambria Math" panose="02040503050406030204" pitchFamily="18" charset="0"/>
                            </a:rPr>
                            <m:t>𝑚</m:t>
                          </m:r>
                        </m:sub>
                      </m:sSub>
                    </m:oMath>
                  </m:oMathPara>
                </a14:m>
                <a:endParaRPr lang="it-IT" dirty="0">
                  <a:effectLst>
                    <a:outerShdw blurRad="38100" dist="38100" dir="2700000" algn="tl">
                      <a:srgbClr val="000000">
                        <a:alpha val="43137"/>
                      </a:srgbClr>
                    </a:outerShdw>
                  </a:effectLst>
                </a:endParaRPr>
              </a:p>
              <a:p>
                <a:endParaRPr lang="en-GB" dirty="0"/>
              </a:p>
            </p:txBody>
          </p:sp>
        </mc:Choice>
        <mc:Fallback xmlns="">
          <p:sp>
            <p:nvSpPr>
              <p:cNvPr id="35" name="CasellaDiTesto 34">
                <a:extLst>
                  <a:ext uri="{FF2B5EF4-FFF2-40B4-BE49-F238E27FC236}">
                    <a16:creationId xmlns:a16="http://schemas.microsoft.com/office/drawing/2014/main" id="{B1E6016C-D6AC-4A8E-B60C-B67E318B7810}"/>
                  </a:ext>
                </a:extLst>
              </p:cNvPr>
              <p:cNvSpPr txBox="1">
                <a:spLocks noRot="1" noChangeAspect="1" noMove="1" noResize="1" noEditPoints="1" noAdjustHandles="1" noChangeArrowheads="1" noChangeShapeType="1" noTextEdit="1"/>
              </p:cNvSpPr>
              <p:nvPr/>
            </p:nvSpPr>
            <p:spPr>
              <a:xfrm>
                <a:off x="2192740" y="3991833"/>
                <a:ext cx="1746914" cy="1661993"/>
              </a:xfrm>
              <a:prstGeom prst="rect">
                <a:avLst/>
              </a:prstGeom>
              <a:blipFill>
                <a:blip r:embed="rId4"/>
                <a:stretch>
                  <a:fillRect/>
                </a:stretch>
              </a:blipFill>
            </p:spPr>
            <p:txBody>
              <a:bodyPr/>
              <a:lstStyle/>
              <a:p>
                <a:r>
                  <a:rPr lang="it-IT">
                    <a:noFill/>
                  </a:rPr>
                  <a:t> </a:t>
                </a:r>
              </a:p>
            </p:txBody>
          </p:sp>
        </mc:Fallback>
      </mc:AlternateContent>
      <p:sp>
        <p:nvSpPr>
          <p:cNvPr id="36" name="Freccia a destra 35">
            <a:extLst>
              <a:ext uri="{FF2B5EF4-FFF2-40B4-BE49-F238E27FC236}">
                <a16:creationId xmlns:a16="http://schemas.microsoft.com/office/drawing/2014/main" id="{E513CEA1-3E77-40A0-B3BA-A03A7E0A38C6}"/>
              </a:ext>
            </a:extLst>
          </p:cNvPr>
          <p:cNvSpPr/>
          <p:nvPr/>
        </p:nvSpPr>
        <p:spPr>
          <a:xfrm>
            <a:off x="4622042" y="4510531"/>
            <a:ext cx="600502" cy="532262"/>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4" name="Titolo 1">
            <a:extLst>
              <a:ext uri="{FF2B5EF4-FFF2-40B4-BE49-F238E27FC236}">
                <a16:creationId xmlns:a16="http://schemas.microsoft.com/office/drawing/2014/main" id="{B1E14EE8-3A4E-5891-E0A4-1ECD8C64CC05}"/>
              </a:ext>
            </a:extLst>
          </p:cNvPr>
          <p:cNvSpPr>
            <a:spLocks noGrp="1"/>
          </p:cNvSpPr>
          <p:nvPr>
            <p:ph type="title"/>
          </p:nvPr>
        </p:nvSpPr>
        <p:spPr>
          <a:xfrm>
            <a:off x="609600" y="274638"/>
            <a:ext cx="10972800" cy="1143000"/>
          </a:xfrm>
        </p:spPr>
        <p:txBody>
          <a:bodyPr/>
          <a:lstStyle/>
          <a:p>
            <a:r>
              <a:rPr lang="en-GB" dirty="0" err="1"/>
              <a:t>Sedimentation+consolidation</a:t>
            </a:r>
            <a:endParaRPr lang="en-GB" dirty="0"/>
          </a:p>
        </p:txBody>
      </p:sp>
      <p:pic>
        <p:nvPicPr>
          <p:cNvPr id="22" name="Immagine 21">
            <a:extLst>
              <a:ext uri="{FF2B5EF4-FFF2-40B4-BE49-F238E27FC236}">
                <a16:creationId xmlns:a16="http://schemas.microsoft.com/office/drawing/2014/main" id="{6A45F3CB-F875-E939-D408-3D0A2106DF47}"/>
              </a:ext>
            </a:extLst>
          </p:cNvPr>
          <p:cNvPicPr>
            <a:picLocks noChangeAspect="1"/>
          </p:cNvPicPr>
          <p:nvPr/>
        </p:nvPicPr>
        <p:blipFill>
          <a:blip r:embed="rId5"/>
          <a:stretch>
            <a:fillRect/>
          </a:stretch>
        </p:blipFill>
        <p:spPr>
          <a:xfrm>
            <a:off x="5667602" y="3187154"/>
            <a:ext cx="5914798" cy="2905902"/>
          </a:xfrm>
          <a:prstGeom prst="rect">
            <a:avLst/>
          </a:prstGeom>
        </p:spPr>
      </p:pic>
      <p:pic>
        <p:nvPicPr>
          <p:cNvPr id="8" name="Immagine 7">
            <a:extLst>
              <a:ext uri="{FF2B5EF4-FFF2-40B4-BE49-F238E27FC236}">
                <a16:creationId xmlns:a16="http://schemas.microsoft.com/office/drawing/2014/main" id="{425F3CC1-0A0B-4AE9-A72E-9D43B54E56DC}"/>
              </a:ext>
            </a:extLst>
          </p:cNvPr>
          <p:cNvPicPr>
            <a:picLocks noChangeAspect="1"/>
          </p:cNvPicPr>
          <p:nvPr/>
        </p:nvPicPr>
        <p:blipFill>
          <a:blip r:embed="rId6"/>
          <a:stretch>
            <a:fillRect/>
          </a:stretch>
        </p:blipFill>
        <p:spPr>
          <a:xfrm>
            <a:off x="5735960" y="2243615"/>
            <a:ext cx="4764895" cy="1133954"/>
          </a:xfrm>
          <a:prstGeom prst="rect">
            <a:avLst/>
          </a:prstGeom>
        </p:spPr>
      </p:pic>
    </p:spTree>
    <p:extLst>
      <p:ext uri="{BB962C8B-B14F-4D97-AF65-F5344CB8AC3E}">
        <p14:creationId xmlns:p14="http://schemas.microsoft.com/office/powerpoint/2010/main" val="2502156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Segnaposto contenuto 5">
                <a:extLst>
                  <a:ext uri="{FF2B5EF4-FFF2-40B4-BE49-F238E27FC236}">
                    <a16:creationId xmlns:a16="http://schemas.microsoft.com/office/drawing/2014/main" id="{98AF58FE-C377-4FE1-A747-C74CC532A524}"/>
                  </a:ext>
                </a:extLst>
              </p:cNvPr>
              <p:cNvSpPr>
                <a:spLocks noGrp="1"/>
              </p:cNvSpPr>
              <p:nvPr>
                <p:ph idx="1"/>
              </p:nvPr>
            </p:nvSpPr>
            <p:spPr>
              <a:xfrm>
                <a:off x="700984" y="2221549"/>
                <a:ext cx="10972800" cy="935288"/>
              </a:xfrm>
              <a:ln>
                <a:noFill/>
              </a:ln>
            </p:spPr>
            <p:txBody>
              <a:bodyPr vert="horz" lIns="91440" tIns="126000" rIns="91440" bIns="126000" rtlCol="0">
                <a:spAutoFit/>
              </a:bodyPr>
              <a:lstStyle/>
              <a:p>
                <a14:m>
                  <m:oMath xmlns:m="http://schemas.openxmlformats.org/officeDocument/2006/math">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𝑡</m:t>
                        </m:r>
                      </m:den>
                    </m:f>
                    <m:r>
                      <a:rPr lang="en-GB" sz="2400">
                        <a:latin typeface="Cambria Math" panose="02040503050406030204" pitchFamily="18" charset="0"/>
                      </a:rPr>
                      <m:t>=∓</m:t>
                    </m:r>
                    <m:d>
                      <m:dPr>
                        <m:ctrlPr>
                          <a:rPr lang="it-IT" sz="2400" i="1">
                            <a:latin typeface="Cambria Math" panose="02040503050406030204" pitchFamily="18" charset="0"/>
                          </a:rPr>
                        </m:ctrlPr>
                      </m:dPr>
                      <m:e>
                        <m:f>
                          <m:fPr>
                            <m:ctrlPr>
                              <a:rPr lang="it-IT" sz="2400" i="1">
                                <a:latin typeface="Cambria Math" panose="02040503050406030204" pitchFamily="18" charset="0"/>
                              </a:rPr>
                            </m:ctrlPr>
                          </m:fPr>
                          <m:num>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𝑠</m:t>
                                </m:r>
                              </m:sub>
                            </m:sSub>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den>
                        </m:f>
                        <m:r>
                          <a:rPr lang="en-GB" sz="2400">
                            <a:latin typeface="Cambria Math" panose="02040503050406030204" pitchFamily="18" charset="0"/>
                          </a:rPr>
                          <m:t>−1</m:t>
                        </m:r>
                      </m:e>
                    </m:d>
                    <m:f>
                      <m:fPr>
                        <m:ctrlPr>
                          <a:rPr lang="it-IT" sz="2400" i="1">
                            <a:latin typeface="Cambria Math" panose="02040503050406030204" pitchFamily="18" charset="0"/>
                          </a:rPr>
                        </m:ctrlPr>
                      </m:fPr>
                      <m:num>
                        <m:r>
                          <a:rPr lang="en-GB" sz="2400">
                            <a:latin typeface="Cambria Math" panose="02040503050406030204" pitchFamily="18" charset="0"/>
                          </a:rPr>
                          <m:t>𝑑</m:t>
                        </m:r>
                      </m:num>
                      <m:den>
                        <m:r>
                          <a:rPr lang="en-GB" sz="2400">
                            <a:latin typeface="Cambria Math" panose="02040503050406030204" pitchFamily="18" charset="0"/>
                          </a:rPr>
                          <m:t>𝑑𝑒</m:t>
                        </m:r>
                      </m:den>
                    </m:f>
                    <m:d>
                      <m:dPr>
                        <m:ctrlPr>
                          <a:rPr lang="it-IT" sz="2400" i="1">
                            <a:latin typeface="Cambria Math" panose="02040503050406030204" pitchFamily="18" charset="0"/>
                          </a:rPr>
                        </m:ctrlPr>
                      </m:dPr>
                      <m:e>
                        <m:f>
                          <m:fPr>
                            <m:ctrlPr>
                              <a:rPr lang="it-IT" sz="2400" i="1">
                                <a:latin typeface="Cambria Math" panose="02040503050406030204" pitchFamily="18" charset="0"/>
                              </a:rPr>
                            </m:ctrlPr>
                          </m:fPr>
                          <m:num>
                            <m:r>
                              <a:rPr lang="en-GB" sz="2400">
                                <a:latin typeface="Cambria Math" panose="02040503050406030204" pitchFamily="18" charset="0"/>
                              </a:rPr>
                              <m:t>𝑘</m:t>
                            </m:r>
                          </m:num>
                          <m:den>
                            <m:r>
                              <a:rPr lang="en-GB" sz="2400">
                                <a:latin typeface="Cambria Math" panose="02040503050406030204" pitchFamily="18" charset="0"/>
                              </a:rPr>
                              <m:t>1+</m:t>
                            </m:r>
                            <m:r>
                              <a:rPr lang="en-GB" sz="2400">
                                <a:latin typeface="Cambria Math" panose="02040503050406030204" pitchFamily="18" charset="0"/>
                              </a:rPr>
                              <m:t>𝑒</m:t>
                            </m:r>
                          </m:den>
                        </m:f>
                      </m:e>
                    </m:d>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m:t>
                        </m:r>
                      </m:num>
                      <m:den>
                        <m:r>
                          <a:rPr lang="en-GB" sz="2400">
                            <a:latin typeface="Cambria Math" panose="02040503050406030204" pitchFamily="18" charset="0"/>
                          </a:rPr>
                          <m:t>𝜕</m:t>
                        </m:r>
                        <m:r>
                          <a:rPr lang="en-GB" sz="2400">
                            <a:latin typeface="Cambria Math" panose="02040503050406030204" pitchFamily="18" charset="0"/>
                          </a:rPr>
                          <m:t>𝑧</m:t>
                        </m:r>
                      </m:den>
                    </m:f>
                    <m:d>
                      <m:dPr>
                        <m:begChr m:val="["/>
                        <m:endChr m:val="]"/>
                        <m:ctrlPr>
                          <a:rPr lang="it-IT" sz="2400" i="1">
                            <a:latin typeface="Cambria Math" panose="02040503050406030204" pitchFamily="18" charset="0"/>
                          </a:rPr>
                        </m:ctrlPr>
                      </m:dPr>
                      <m:e>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𝑘</m:t>
                            </m:r>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d>
                              <m:dPr>
                                <m:ctrlPr>
                                  <a:rPr lang="it-IT" sz="2400" i="1">
                                    <a:latin typeface="Cambria Math" panose="02040503050406030204" pitchFamily="18" charset="0"/>
                                  </a:rPr>
                                </m:ctrlPr>
                              </m:dPr>
                              <m:e>
                                <m:r>
                                  <a:rPr lang="en-GB" sz="2400">
                                    <a:latin typeface="Cambria Math" panose="02040503050406030204" pitchFamily="18" charset="0"/>
                                  </a:rPr>
                                  <m:t>1+</m:t>
                                </m:r>
                                <m:r>
                                  <a:rPr lang="en-GB" sz="2400">
                                    <a:latin typeface="Cambria Math" panose="02040503050406030204" pitchFamily="18" charset="0"/>
                                  </a:rPr>
                                  <m:t>𝑒</m:t>
                                </m:r>
                              </m:e>
                            </m:d>
                          </m:den>
                        </m:f>
                        <m:r>
                          <a:rPr lang="en-GB" sz="2400">
                            <a:latin typeface="Cambria Math" panose="02040503050406030204" pitchFamily="18" charset="0"/>
                          </a:rPr>
                          <m:t>𝛽</m:t>
                        </m:r>
                        <m:d>
                          <m:dPr>
                            <m:ctrlPr>
                              <a:rPr lang="en-GB" sz="2400" i="1">
                                <a:latin typeface="Cambria Math" panose="02040503050406030204" pitchFamily="18" charset="0"/>
                              </a:rPr>
                            </m:ctrlPr>
                          </m:dPr>
                          <m:e>
                            <m:r>
                              <a:rPr lang="en-GB" sz="2400">
                                <a:latin typeface="Cambria Math" panose="02040503050406030204" pitchFamily="18" charset="0"/>
                              </a:rPr>
                              <m:t>𝑒</m:t>
                            </m:r>
                          </m:e>
                        </m:d>
                        <m:f>
                          <m:fPr>
                            <m:ctrlPr>
                              <a:rPr lang="it-IT" sz="2400" i="1">
                                <a:latin typeface="Cambria Math" panose="02040503050406030204" pitchFamily="18" charset="0"/>
                              </a:rPr>
                            </m:ctrlPr>
                          </m:fPr>
                          <m:num>
                            <m:r>
                              <a:rPr lang="en-GB" sz="2400">
                                <a:latin typeface="Cambria Math" panose="02040503050406030204" pitchFamily="18" charset="0"/>
                              </a:rPr>
                              <m:t>𝑑</m:t>
                            </m:r>
                            <m:sSup>
                              <m:sSupPr>
                                <m:ctrlPr>
                                  <a:rPr lang="it-IT" sz="2400" i="1">
                                    <a:latin typeface="Cambria Math" panose="02040503050406030204" pitchFamily="18" charset="0"/>
                                  </a:rPr>
                                </m:ctrlPr>
                              </m:sSupPr>
                              <m:e>
                                <m:r>
                                  <a:rPr lang="en-GB" sz="2400">
                                    <a:latin typeface="Cambria Math" panose="02040503050406030204" pitchFamily="18" charset="0"/>
                                  </a:rPr>
                                  <m:t>𝜎</m:t>
                                </m:r>
                              </m:e>
                              <m:sup>
                                <m:r>
                                  <a:rPr lang="en-GB" sz="2400">
                                    <a:latin typeface="Cambria Math" panose="02040503050406030204" pitchFamily="18" charset="0"/>
                                  </a:rPr>
                                  <m:t>′</m:t>
                                </m:r>
                              </m:sup>
                            </m:sSup>
                          </m:num>
                          <m:den>
                            <m:r>
                              <a:rPr lang="en-GB" sz="2400">
                                <a:latin typeface="Cambria Math" panose="02040503050406030204" pitchFamily="18" charset="0"/>
                              </a:rPr>
                              <m:t>𝑑𝑒</m:t>
                            </m:r>
                          </m:den>
                        </m:f>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e>
                    </m:d>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m:t>
                        </m:r>
                      </m:num>
                      <m:den>
                        <m:r>
                          <a:rPr lang="en-GB" sz="2400">
                            <a:latin typeface="Cambria Math" panose="02040503050406030204" pitchFamily="18" charset="0"/>
                          </a:rPr>
                          <m:t>𝜕</m:t>
                        </m:r>
                        <m:r>
                          <a:rPr lang="en-GB" sz="2400">
                            <a:latin typeface="Cambria Math" panose="02040503050406030204" pitchFamily="18" charset="0"/>
                          </a:rPr>
                          <m:t>𝑧</m:t>
                        </m:r>
                      </m:den>
                    </m:f>
                    <m:d>
                      <m:dPr>
                        <m:begChr m:val="["/>
                        <m:endChr m:val="]"/>
                        <m:ctrlPr>
                          <a:rPr lang="it-IT" sz="2400" i="1">
                            <a:latin typeface="Cambria Math" panose="02040503050406030204" pitchFamily="18" charset="0"/>
                          </a:rPr>
                        </m:ctrlPr>
                      </m:dPr>
                      <m:e>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𝑘</m:t>
                            </m:r>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r>
                              <a:rPr lang="en-GB" sz="2400">
                                <a:latin typeface="Cambria Math" panose="02040503050406030204" pitchFamily="18" charset="0"/>
                              </a:rPr>
                              <m:t>(1+</m:t>
                            </m:r>
                            <m:r>
                              <a:rPr lang="en-GB" sz="2400">
                                <a:latin typeface="Cambria Math" panose="02040503050406030204" pitchFamily="18" charset="0"/>
                              </a:rPr>
                              <m:t>𝑒</m:t>
                            </m:r>
                            <m:r>
                              <a:rPr lang="en-GB" sz="2400">
                                <a:latin typeface="Cambria Math" panose="02040503050406030204" pitchFamily="18" charset="0"/>
                              </a:rPr>
                              <m:t>)</m:t>
                            </m:r>
                          </m:den>
                        </m:f>
                        <m:f>
                          <m:fPr>
                            <m:ctrlPr>
                              <a:rPr lang="it-IT" sz="2400" i="1">
                                <a:latin typeface="Cambria Math" panose="02040503050406030204" pitchFamily="18" charset="0"/>
                              </a:rPr>
                            </m:ctrlPr>
                          </m:fPr>
                          <m:num>
                            <m:r>
                              <a:rPr lang="en-GB" sz="2400">
                                <a:latin typeface="Cambria Math" panose="02040503050406030204" pitchFamily="18" charset="0"/>
                              </a:rPr>
                              <m:t>𝑑</m:t>
                            </m:r>
                            <m:r>
                              <a:rPr lang="en-GB" sz="2400">
                                <a:latin typeface="Cambria Math" panose="02040503050406030204" pitchFamily="18" charset="0"/>
                              </a:rPr>
                              <m:t>𝛽</m:t>
                            </m:r>
                            <m:r>
                              <a:rPr lang="en-GB" sz="2400">
                                <a:latin typeface="Cambria Math" panose="02040503050406030204" pitchFamily="18" charset="0"/>
                              </a:rPr>
                              <m:t>(</m:t>
                            </m:r>
                            <m:r>
                              <a:rPr lang="en-GB" sz="2400">
                                <a:latin typeface="Cambria Math" panose="02040503050406030204" pitchFamily="18" charset="0"/>
                              </a:rPr>
                              <m:t>𝑒</m:t>
                            </m:r>
                            <m:r>
                              <a:rPr lang="en-GB" sz="2400">
                                <a:latin typeface="Cambria Math" panose="02040503050406030204" pitchFamily="18" charset="0"/>
                              </a:rPr>
                              <m:t>)</m:t>
                            </m:r>
                          </m:num>
                          <m:den>
                            <m:r>
                              <a:rPr lang="en-GB" sz="2400">
                                <a:latin typeface="Cambria Math" panose="02040503050406030204" pitchFamily="18" charset="0"/>
                              </a:rPr>
                              <m:t>𝑑𝑒</m:t>
                            </m:r>
                          </m:den>
                        </m:f>
                        <m:sSup>
                          <m:sSupPr>
                            <m:ctrlPr>
                              <a:rPr lang="it-IT" sz="2400" i="1">
                                <a:latin typeface="Cambria Math" panose="02040503050406030204" pitchFamily="18" charset="0"/>
                              </a:rPr>
                            </m:ctrlPr>
                          </m:sSupPr>
                          <m:e>
                            <m:r>
                              <a:rPr lang="en-GB" sz="2400">
                                <a:latin typeface="Cambria Math" panose="02040503050406030204" pitchFamily="18" charset="0"/>
                              </a:rPr>
                              <m:t>𝜎</m:t>
                            </m:r>
                          </m:e>
                          <m:sup>
                            <m:r>
                              <a:rPr lang="en-GB" sz="2400">
                                <a:latin typeface="Cambria Math" panose="02040503050406030204" pitchFamily="18" charset="0"/>
                              </a:rPr>
                              <m:t>′</m:t>
                            </m:r>
                          </m:sup>
                        </m:sSup>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e>
                    </m:d>
                  </m:oMath>
                </a14:m>
                <a:endParaRPr lang="en-GB" sz="2400" dirty="0"/>
              </a:p>
            </p:txBody>
          </p:sp>
        </mc:Choice>
        <mc:Fallback xmlns="">
          <p:sp>
            <p:nvSpPr>
              <p:cNvPr id="6" name="Segnaposto contenuto 5">
                <a:extLst>
                  <a:ext uri="{FF2B5EF4-FFF2-40B4-BE49-F238E27FC236}">
                    <a16:creationId xmlns:a16="http://schemas.microsoft.com/office/drawing/2014/main" id="{98AF58FE-C377-4FE1-A747-C74CC532A524}"/>
                  </a:ext>
                </a:extLst>
              </p:cNvPr>
              <p:cNvSpPr>
                <a:spLocks noGrp="1" noRot="1" noChangeAspect="1" noMove="1" noResize="1" noEditPoints="1" noAdjustHandles="1" noChangeArrowheads="1" noChangeShapeType="1" noTextEdit="1"/>
              </p:cNvSpPr>
              <p:nvPr>
                <p:ph idx="1"/>
              </p:nvPr>
            </p:nvSpPr>
            <p:spPr>
              <a:xfrm>
                <a:off x="700984" y="2221549"/>
                <a:ext cx="10972800" cy="935288"/>
              </a:xfrm>
              <a:blipFill>
                <a:blip r:embed="rId3"/>
                <a:stretch>
                  <a:fillRect/>
                </a:stretch>
              </a:blipFill>
              <a:ln>
                <a:noFill/>
              </a:ln>
            </p:spPr>
            <p:txBody>
              <a:bodyPr/>
              <a:lstStyle/>
              <a:p>
                <a:r>
                  <a:rPr lang="it-IT">
                    <a:noFill/>
                  </a:rPr>
                  <a:t> </a:t>
                </a:r>
              </a:p>
            </p:txBody>
          </p:sp>
        </mc:Fallback>
      </mc:AlternateContent>
      <p:sp>
        <p:nvSpPr>
          <p:cNvPr id="34" name="CasellaDiTesto 33">
            <a:extLst>
              <a:ext uri="{FF2B5EF4-FFF2-40B4-BE49-F238E27FC236}">
                <a16:creationId xmlns:a16="http://schemas.microsoft.com/office/drawing/2014/main" id="{4DA277F5-A6E6-40C3-BB01-FB6B7AA2A27B}"/>
              </a:ext>
            </a:extLst>
          </p:cNvPr>
          <p:cNvSpPr txBox="1"/>
          <p:nvPr/>
        </p:nvSpPr>
        <p:spPr>
          <a:xfrm>
            <a:off x="3737255" y="1136424"/>
            <a:ext cx="4717489"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it-IT" dirty="0" err="1">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Governing</a:t>
            </a:r>
            <a:r>
              <a:rPr lang="it-IT"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it-IT" dirty="0" err="1">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equation</a:t>
            </a:r>
            <a:endParaRPr lang="it-IT"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algn="ctr"/>
            <a:r>
              <a:rPr lang="it-IT"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(Pane &amp; </a:t>
            </a:r>
            <a:r>
              <a:rPr lang="it-IT" dirty="0" err="1">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Schiffman</a:t>
            </a:r>
            <a:r>
              <a:rPr lang="it-IT"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1985)</a:t>
            </a:r>
          </a:p>
        </p:txBody>
      </p:sp>
      <p:sp>
        <p:nvSpPr>
          <p:cNvPr id="4" name="Titolo 1">
            <a:extLst>
              <a:ext uri="{FF2B5EF4-FFF2-40B4-BE49-F238E27FC236}">
                <a16:creationId xmlns:a16="http://schemas.microsoft.com/office/drawing/2014/main" id="{B1E14EE8-3A4E-5891-E0A4-1ECD8C64CC05}"/>
              </a:ext>
            </a:extLst>
          </p:cNvPr>
          <p:cNvSpPr>
            <a:spLocks noGrp="1"/>
          </p:cNvSpPr>
          <p:nvPr>
            <p:ph type="title"/>
          </p:nvPr>
        </p:nvSpPr>
        <p:spPr>
          <a:xfrm>
            <a:off x="609600" y="274638"/>
            <a:ext cx="10972800" cy="1143000"/>
          </a:xfrm>
        </p:spPr>
        <p:txBody>
          <a:bodyPr/>
          <a:lstStyle/>
          <a:p>
            <a:r>
              <a:rPr lang="en-GB" dirty="0" err="1"/>
              <a:t>Sedimentation+consolidation</a:t>
            </a:r>
            <a:endParaRPr lang="en-GB" dirty="0"/>
          </a:p>
        </p:txBody>
      </p:sp>
      <mc:AlternateContent xmlns:mc="http://schemas.openxmlformats.org/markup-compatibility/2006" xmlns:a14="http://schemas.microsoft.com/office/drawing/2010/main">
        <mc:Choice Requires="a14">
          <p:sp>
            <p:nvSpPr>
              <p:cNvPr id="2" name="CasellaDiTesto 1">
                <a:extLst>
                  <a:ext uri="{FF2B5EF4-FFF2-40B4-BE49-F238E27FC236}">
                    <a16:creationId xmlns:a16="http://schemas.microsoft.com/office/drawing/2014/main" id="{FBC8A2CC-73F9-8B26-578A-7BD619090EDF}"/>
                  </a:ext>
                </a:extLst>
              </p:cNvPr>
              <p:cNvSpPr txBox="1"/>
              <p:nvPr/>
            </p:nvSpPr>
            <p:spPr>
              <a:xfrm>
                <a:off x="1559496" y="3991833"/>
                <a:ext cx="2380158"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endParaRPr lang="it-IT" sz="2000" i="1" dirty="0">
                  <a:effectLst>
                    <a:outerShdw blurRad="38100" dist="38100" dir="2700000" algn="tl">
                      <a:srgbClr val="000000">
                        <a:alpha val="43137"/>
                      </a:srgbClr>
                    </a:outerShdw>
                  </a:effectLst>
                  <a:latin typeface="Cambria Math" panose="02040503050406030204" pitchFamily="18" charset="0"/>
                </a:endParaRPr>
              </a:p>
              <a:p>
                <a:pPr algn="ctr"/>
                <a:r>
                  <a:rPr lang="el-GR" sz="2000" i="1" dirty="0">
                    <a:effectLst>
                      <a:outerShdw blurRad="38100" dist="38100" dir="2700000" algn="tl">
                        <a:srgbClr val="000000">
                          <a:alpha val="43137"/>
                        </a:srgbClr>
                      </a:outerShdw>
                    </a:effectLst>
                    <a:latin typeface="Cambria Math" panose="02040503050406030204" pitchFamily="18" charset="0"/>
                  </a:rPr>
                  <a:t>β</a:t>
                </a:r>
                <a:r>
                  <a:rPr lang="it-IT" sz="2000" i="1" dirty="0">
                    <a:effectLst>
                      <a:outerShdw blurRad="38100" dist="38100" dir="2700000" algn="tl">
                        <a:srgbClr val="000000">
                          <a:alpha val="43137"/>
                        </a:srgbClr>
                      </a:outerShdw>
                    </a:effectLst>
                    <a:latin typeface="Cambria Math" panose="02040503050406030204" pitchFamily="18" charset="0"/>
                  </a:rPr>
                  <a:t>(e)</a:t>
                </a:r>
              </a:p>
              <a:p>
                <a:endParaRPr lang="it-IT" sz="2000" i="1" dirty="0">
                  <a:effectLst>
                    <a:outerShdw blurRad="38100" dist="38100" dir="2700000" algn="tl">
                      <a:srgbClr val="000000">
                        <a:alpha val="43137"/>
                      </a:srgbClr>
                    </a:outerShdw>
                  </a:effectLst>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GB" i="1">
                              <a:effectLst>
                                <a:outerShdw blurRad="38100" dist="38100" dir="2700000" algn="tl">
                                  <a:srgbClr val="000000">
                                    <a:alpha val="43137"/>
                                  </a:srgbClr>
                                </a:outerShdw>
                              </a:effectLst>
                              <a:latin typeface="Cambria Math" panose="02040503050406030204" pitchFamily="18" charset="0"/>
                            </a:rPr>
                          </m:ctrlPr>
                        </m:sSubPr>
                        <m:e>
                          <m:r>
                            <a:rPr lang="en-GB" i="1">
                              <a:effectLst>
                                <a:outerShdw blurRad="38100" dist="38100" dir="2700000" algn="tl">
                                  <a:srgbClr val="000000">
                                    <a:alpha val="43137"/>
                                  </a:srgbClr>
                                </a:outerShdw>
                              </a:effectLst>
                              <a:latin typeface="Cambria Math" panose="02040503050406030204" pitchFamily="18" charset="0"/>
                            </a:rPr>
                            <m:t>𝑒</m:t>
                          </m:r>
                        </m:e>
                        <m:sub>
                          <m:r>
                            <a:rPr lang="en-GB" i="1">
                              <a:effectLst>
                                <a:outerShdw blurRad="38100" dist="38100" dir="2700000" algn="tl">
                                  <a:srgbClr val="000000">
                                    <a:alpha val="43137"/>
                                  </a:srgbClr>
                                </a:outerShdw>
                              </a:effectLst>
                              <a:latin typeface="Cambria Math" panose="02040503050406030204" pitchFamily="18" charset="0"/>
                            </a:rPr>
                            <m:t>𝑠</m:t>
                          </m:r>
                        </m:sub>
                      </m:sSub>
                      <m:r>
                        <a:rPr lang="en-GB" i="1">
                          <a:effectLst>
                            <a:outerShdw blurRad="38100" dist="38100" dir="2700000" algn="tl">
                              <a:srgbClr val="000000">
                                <a:alpha val="43137"/>
                              </a:srgbClr>
                            </a:outerShdw>
                          </a:effectLst>
                          <a:latin typeface="Cambria Math" panose="02040503050406030204" pitchFamily="18" charset="0"/>
                        </a:rPr>
                        <m:t>&lt;</m:t>
                      </m:r>
                      <m:r>
                        <a:rPr lang="en-GB" i="1">
                          <a:effectLst>
                            <a:outerShdw blurRad="38100" dist="38100" dir="2700000" algn="tl">
                              <a:srgbClr val="000000">
                                <a:alpha val="43137"/>
                              </a:srgbClr>
                            </a:outerShdw>
                          </a:effectLst>
                          <a:latin typeface="Cambria Math" panose="02040503050406030204" pitchFamily="18" charset="0"/>
                        </a:rPr>
                        <m:t>𝑒</m:t>
                      </m:r>
                      <m:r>
                        <a:rPr lang="en-GB" i="1">
                          <a:effectLst>
                            <a:outerShdw blurRad="38100" dist="38100" dir="2700000" algn="tl">
                              <a:srgbClr val="000000">
                                <a:alpha val="43137"/>
                              </a:srgbClr>
                            </a:outerShdw>
                          </a:effectLst>
                          <a:latin typeface="Cambria Math" panose="02040503050406030204" pitchFamily="18" charset="0"/>
                        </a:rPr>
                        <m:t>&lt;</m:t>
                      </m:r>
                      <m:sSub>
                        <m:sSubPr>
                          <m:ctrlPr>
                            <a:rPr lang="en-GB" i="1">
                              <a:effectLst>
                                <a:outerShdw blurRad="38100" dist="38100" dir="2700000" algn="tl">
                                  <a:srgbClr val="000000">
                                    <a:alpha val="43137"/>
                                  </a:srgbClr>
                                </a:outerShdw>
                              </a:effectLst>
                              <a:latin typeface="Cambria Math" panose="02040503050406030204" pitchFamily="18" charset="0"/>
                            </a:rPr>
                          </m:ctrlPr>
                        </m:sSubPr>
                        <m:e>
                          <m:r>
                            <a:rPr lang="en-GB" i="1">
                              <a:effectLst>
                                <a:outerShdw blurRad="38100" dist="38100" dir="2700000" algn="tl">
                                  <a:srgbClr val="000000">
                                    <a:alpha val="43137"/>
                                  </a:srgbClr>
                                </a:outerShdw>
                              </a:effectLst>
                              <a:latin typeface="Cambria Math" panose="02040503050406030204" pitchFamily="18" charset="0"/>
                            </a:rPr>
                            <m:t>𝑒</m:t>
                          </m:r>
                        </m:e>
                        <m:sub>
                          <m:r>
                            <a:rPr lang="en-GB" i="1">
                              <a:effectLst>
                                <a:outerShdw blurRad="38100" dist="38100" dir="2700000" algn="tl">
                                  <a:srgbClr val="000000">
                                    <a:alpha val="43137"/>
                                  </a:srgbClr>
                                </a:outerShdw>
                              </a:effectLst>
                              <a:latin typeface="Cambria Math" panose="02040503050406030204" pitchFamily="18" charset="0"/>
                            </a:rPr>
                            <m:t>𝑚</m:t>
                          </m:r>
                        </m:sub>
                      </m:sSub>
                    </m:oMath>
                  </m:oMathPara>
                </a14:m>
                <a:endParaRPr lang="en-GB" i="1" dirty="0">
                  <a:effectLst>
                    <a:outerShdw blurRad="38100" dist="38100" dir="2700000" algn="tl">
                      <a:srgbClr val="000000">
                        <a:alpha val="43137"/>
                      </a:srgbClr>
                    </a:outerShdw>
                  </a:effectLst>
                  <a:latin typeface="Cambria Math" panose="02040503050406030204" pitchFamily="18" charset="0"/>
                </a:endParaRPr>
              </a:p>
              <a:p>
                <a:endParaRPr lang="en-GB" i="1" dirty="0">
                  <a:effectLst>
                    <a:outerShdw blurRad="38100" dist="38100" dir="2700000" algn="tl">
                      <a:srgbClr val="000000">
                        <a:alpha val="43137"/>
                      </a:srgbClr>
                    </a:outerShdw>
                  </a:effectLst>
                  <a:latin typeface="Cambria Math" panose="02040503050406030204" pitchFamily="18" charset="0"/>
                </a:endParaRPr>
              </a:p>
            </p:txBody>
          </p:sp>
        </mc:Choice>
        <mc:Fallback xmlns="">
          <p:sp>
            <p:nvSpPr>
              <p:cNvPr id="2" name="CasellaDiTesto 1">
                <a:extLst>
                  <a:ext uri="{FF2B5EF4-FFF2-40B4-BE49-F238E27FC236}">
                    <a16:creationId xmlns:a16="http://schemas.microsoft.com/office/drawing/2014/main" id="{FBC8A2CC-73F9-8B26-578A-7BD619090EDF}"/>
                  </a:ext>
                </a:extLst>
              </p:cNvPr>
              <p:cNvSpPr txBox="1">
                <a:spLocks noRot="1" noChangeAspect="1" noMove="1" noResize="1" noEditPoints="1" noAdjustHandles="1" noChangeArrowheads="1" noChangeShapeType="1" noTextEdit="1"/>
              </p:cNvSpPr>
              <p:nvPr/>
            </p:nvSpPr>
            <p:spPr>
              <a:xfrm>
                <a:off x="1559496" y="3991833"/>
                <a:ext cx="2380158" cy="1754326"/>
              </a:xfrm>
              <a:prstGeom prst="rect">
                <a:avLst/>
              </a:prstGeom>
              <a:blipFill>
                <a:blip r:embed="rId4"/>
                <a:stretch>
                  <a:fillRect/>
                </a:stretch>
              </a:blipFill>
            </p:spPr>
            <p:txBody>
              <a:bodyPr/>
              <a:lstStyle/>
              <a:p>
                <a:r>
                  <a:rPr lang="it-IT">
                    <a:noFill/>
                  </a:rPr>
                  <a:t> </a:t>
                </a:r>
              </a:p>
            </p:txBody>
          </p:sp>
        </mc:Fallback>
      </mc:AlternateContent>
      <p:sp>
        <p:nvSpPr>
          <p:cNvPr id="3" name="Freccia a destra 2">
            <a:extLst>
              <a:ext uri="{FF2B5EF4-FFF2-40B4-BE49-F238E27FC236}">
                <a16:creationId xmlns:a16="http://schemas.microsoft.com/office/drawing/2014/main" id="{5E536E0F-CB54-8458-FF73-27A688E456F3}"/>
              </a:ext>
            </a:extLst>
          </p:cNvPr>
          <p:cNvSpPr/>
          <p:nvPr/>
        </p:nvSpPr>
        <p:spPr>
          <a:xfrm>
            <a:off x="4622042" y="4510531"/>
            <a:ext cx="600502" cy="532262"/>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pic>
        <p:nvPicPr>
          <p:cNvPr id="17" name="Immagine 16">
            <a:extLst>
              <a:ext uri="{FF2B5EF4-FFF2-40B4-BE49-F238E27FC236}">
                <a16:creationId xmlns:a16="http://schemas.microsoft.com/office/drawing/2014/main" id="{BFD697CD-8C81-3B47-9E30-CA43C8717A06}"/>
              </a:ext>
            </a:extLst>
          </p:cNvPr>
          <p:cNvPicPr>
            <a:picLocks noChangeAspect="1"/>
          </p:cNvPicPr>
          <p:nvPr/>
        </p:nvPicPr>
        <p:blipFill>
          <a:blip r:embed="rId5"/>
          <a:stretch>
            <a:fillRect/>
          </a:stretch>
        </p:blipFill>
        <p:spPr>
          <a:xfrm>
            <a:off x="5623226" y="3156837"/>
            <a:ext cx="5979197" cy="2937541"/>
          </a:xfrm>
          <a:prstGeom prst="rect">
            <a:avLst/>
          </a:prstGeom>
        </p:spPr>
      </p:pic>
    </p:spTree>
    <p:extLst>
      <p:ext uri="{BB962C8B-B14F-4D97-AF65-F5344CB8AC3E}">
        <p14:creationId xmlns:p14="http://schemas.microsoft.com/office/powerpoint/2010/main" val="10807183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Segnaposto contenuto 5">
                <a:extLst>
                  <a:ext uri="{FF2B5EF4-FFF2-40B4-BE49-F238E27FC236}">
                    <a16:creationId xmlns:a16="http://schemas.microsoft.com/office/drawing/2014/main" id="{98AF58FE-C377-4FE1-A747-C74CC532A524}"/>
                  </a:ext>
                </a:extLst>
              </p:cNvPr>
              <p:cNvSpPr>
                <a:spLocks noGrp="1"/>
              </p:cNvSpPr>
              <p:nvPr>
                <p:ph idx="1"/>
              </p:nvPr>
            </p:nvSpPr>
            <p:spPr>
              <a:xfrm>
                <a:off x="700984" y="2221549"/>
                <a:ext cx="10972800" cy="935288"/>
              </a:xfrm>
              <a:ln>
                <a:noFill/>
              </a:ln>
            </p:spPr>
            <p:txBody>
              <a:bodyPr vert="horz" lIns="91440" tIns="126000" rIns="91440" bIns="126000" rtlCol="0">
                <a:spAutoFit/>
              </a:bodyPr>
              <a:lstStyle/>
              <a:p>
                <a14:m>
                  <m:oMath xmlns:m="http://schemas.openxmlformats.org/officeDocument/2006/math">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𝑡</m:t>
                        </m:r>
                      </m:den>
                    </m:f>
                    <m:r>
                      <a:rPr lang="en-GB" sz="2400">
                        <a:latin typeface="Cambria Math" panose="02040503050406030204" pitchFamily="18" charset="0"/>
                      </a:rPr>
                      <m:t>=∓</m:t>
                    </m:r>
                    <m:d>
                      <m:dPr>
                        <m:ctrlPr>
                          <a:rPr lang="it-IT" sz="2400" i="1">
                            <a:latin typeface="Cambria Math" panose="02040503050406030204" pitchFamily="18" charset="0"/>
                          </a:rPr>
                        </m:ctrlPr>
                      </m:dPr>
                      <m:e>
                        <m:f>
                          <m:fPr>
                            <m:ctrlPr>
                              <a:rPr lang="it-IT" sz="2400" i="1">
                                <a:latin typeface="Cambria Math" panose="02040503050406030204" pitchFamily="18" charset="0"/>
                              </a:rPr>
                            </m:ctrlPr>
                          </m:fPr>
                          <m:num>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𝑠</m:t>
                                </m:r>
                              </m:sub>
                            </m:sSub>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den>
                        </m:f>
                        <m:r>
                          <a:rPr lang="en-GB" sz="2400">
                            <a:latin typeface="Cambria Math" panose="02040503050406030204" pitchFamily="18" charset="0"/>
                          </a:rPr>
                          <m:t>−1</m:t>
                        </m:r>
                      </m:e>
                    </m:d>
                    <m:f>
                      <m:fPr>
                        <m:ctrlPr>
                          <a:rPr lang="it-IT" sz="2400" i="1">
                            <a:latin typeface="Cambria Math" panose="02040503050406030204" pitchFamily="18" charset="0"/>
                          </a:rPr>
                        </m:ctrlPr>
                      </m:fPr>
                      <m:num>
                        <m:r>
                          <a:rPr lang="en-GB" sz="2400">
                            <a:latin typeface="Cambria Math" panose="02040503050406030204" pitchFamily="18" charset="0"/>
                          </a:rPr>
                          <m:t>𝑑</m:t>
                        </m:r>
                      </m:num>
                      <m:den>
                        <m:r>
                          <a:rPr lang="en-GB" sz="2400">
                            <a:latin typeface="Cambria Math" panose="02040503050406030204" pitchFamily="18" charset="0"/>
                          </a:rPr>
                          <m:t>𝑑𝑒</m:t>
                        </m:r>
                      </m:den>
                    </m:f>
                    <m:d>
                      <m:dPr>
                        <m:ctrlPr>
                          <a:rPr lang="it-IT" sz="2400" i="1">
                            <a:latin typeface="Cambria Math" panose="02040503050406030204" pitchFamily="18" charset="0"/>
                          </a:rPr>
                        </m:ctrlPr>
                      </m:dPr>
                      <m:e>
                        <m:f>
                          <m:fPr>
                            <m:ctrlPr>
                              <a:rPr lang="it-IT" sz="2400" i="1">
                                <a:latin typeface="Cambria Math" panose="02040503050406030204" pitchFamily="18" charset="0"/>
                              </a:rPr>
                            </m:ctrlPr>
                          </m:fPr>
                          <m:num>
                            <m:r>
                              <a:rPr lang="en-GB" sz="2400">
                                <a:latin typeface="Cambria Math" panose="02040503050406030204" pitchFamily="18" charset="0"/>
                              </a:rPr>
                              <m:t>𝑘</m:t>
                            </m:r>
                          </m:num>
                          <m:den>
                            <m:r>
                              <a:rPr lang="en-GB" sz="2400">
                                <a:latin typeface="Cambria Math" panose="02040503050406030204" pitchFamily="18" charset="0"/>
                              </a:rPr>
                              <m:t>1+</m:t>
                            </m:r>
                            <m:r>
                              <a:rPr lang="en-GB" sz="2400">
                                <a:latin typeface="Cambria Math" panose="02040503050406030204" pitchFamily="18" charset="0"/>
                              </a:rPr>
                              <m:t>𝑒</m:t>
                            </m:r>
                          </m:den>
                        </m:f>
                      </m:e>
                    </m:d>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m:t>
                        </m:r>
                      </m:num>
                      <m:den>
                        <m:r>
                          <a:rPr lang="en-GB" sz="2400">
                            <a:latin typeface="Cambria Math" panose="02040503050406030204" pitchFamily="18" charset="0"/>
                          </a:rPr>
                          <m:t>𝜕</m:t>
                        </m:r>
                        <m:r>
                          <a:rPr lang="en-GB" sz="2400">
                            <a:latin typeface="Cambria Math" panose="02040503050406030204" pitchFamily="18" charset="0"/>
                          </a:rPr>
                          <m:t>𝑧</m:t>
                        </m:r>
                      </m:den>
                    </m:f>
                    <m:d>
                      <m:dPr>
                        <m:begChr m:val="["/>
                        <m:endChr m:val="]"/>
                        <m:ctrlPr>
                          <a:rPr lang="it-IT" sz="2400" i="1">
                            <a:latin typeface="Cambria Math" panose="02040503050406030204" pitchFamily="18" charset="0"/>
                          </a:rPr>
                        </m:ctrlPr>
                      </m:dPr>
                      <m:e>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𝑘</m:t>
                            </m:r>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d>
                              <m:dPr>
                                <m:ctrlPr>
                                  <a:rPr lang="it-IT" sz="2400" i="1">
                                    <a:latin typeface="Cambria Math" panose="02040503050406030204" pitchFamily="18" charset="0"/>
                                  </a:rPr>
                                </m:ctrlPr>
                              </m:dPr>
                              <m:e>
                                <m:r>
                                  <a:rPr lang="en-GB" sz="2400">
                                    <a:latin typeface="Cambria Math" panose="02040503050406030204" pitchFamily="18" charset="0"/>
                                  </a:rPr>
                                  <m:t>1+</m:t>
                                </m:r>
                                <m:r>
                                  <a:rPr lang="en-GB" sz="2400">
                                    <a:latin typeface="Cambria Math" panose="02040503050406030204" pitchFamily="18" charset="0"/>
                                  </a:rPr>
                                  <m:t>𝑒</m:t>
                                </m:r>
                              </m:e>
                            </m:d>
                          </m:den>
                        </m:f>
                        <m:r>
                          <a:rPr lang="en-GB" sz="2400">
                            <a:latin typeface="Cambria Math" panose="02040503050406030204" pitchFamily="18" charset="0"/>
                          </a:rPr>
                          <m:t>𝛽</m:t>
                        </m:r>
                        <m:d>
                          <m:dPr>
                            <m:ctrlPr>
                              <a:rPr lang="en-GB" sz="2400" i="1">
                                <a:latin typeface="Cambria Math" panose="02040503050406030204" pitchFamily="18" charset="0"/>
                              </a:rPr>
                            </m:ctrlPr>
                          </m:dPr>
                          <m:e>
                            <m:r>
                              <a:rPr lang="en-GB" sz="2400">
                                <a:latin typeface="Cambria Math" panose="02040503050406030204" pitchFamily="18" charset="0"/>
                              </a:rPr>
                              <m:t>𝑒</m:t>
                            </m:r>
                          </m:e>
                        </m:d>
                        <m:f>
                          <m:fPr>
                            <m:ctrlPr>
                              <a:rPr lang="it-IT" sz="2400" i="1">
                                <a:latin typeface="Cambria Math" panose="02040503050406030204" pitchFamily="18" charset="0"/>
                              </a:rPr>
                            </m:ctrlPr>
                          </m:fPr>
                          <m:num>
                            <m:r>
                              <a:rPr lang="en-GB" sz="2400">
                                <a:latin typeface="Cambria Math" panose="02040503050406030204" pitchFamily="18" charset="0"/>
                              </a:rPr>
                              <m:t>𝑑</m:t>
                            </m:r>
                            <m:sSup>
                              <m:sSupPr>
                                <m:ctrlPr>
                                  <a:rPr lang="it-IT" sz="2400" i="1">
                                    <a:latin typeface="Cambria Math" panose="02040503050406030204" pitchFamily="18" charset="0"/>
                                  </a:rPr>
                                </m:ctrlPr>
                              </m:sSupPr>
                              <m:e>
                                <m:r>
                                  <a:rPr lang="en-GB" sz="2400">
                                    <a:latin typeface="Cambria Math" panose="02040503050406030204" pitchFamily="18" charset="0"/>
                                  </a:rPr>
                                  <m:t>𝜎</m:t>
                                </m:r>
                              </m:e>
                              <m:sup>
                                <m:r>
                                  <a:rPr lang="en-GB" sz="2400">
                                    <a:latin typeface="Cambria Math" panose="02040503050406030204" pitchFamily="18" charset="0"/>
                                  </a:rPr>
                                  <m:t>′</m:t>
                                </m:r>
                              </m:sup>
                            </m:sSup>
                          </m:num>
                          <m:den>
                            <m:r>
                              <a:rPr lang="en-GB" sz="2400">
                                <a:latin typeface="Cambria Math" panose="02040503050406030204" pitchFamily="18" charset="0"/>
                              </a:rPr>
                              <m:t>𝑑𝑒</m:t>
                            </m:r>
                          </m:den>
                        </m:f>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e>
                    </m:d>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m:t>
                        </m:r>
                      </m:num>
                      <m:den>
                        <m:r>
                          <a:rPr lang="en-GB" sz="2400">
                            <a:latin typeface="Cambria Math" panose="02040503050406030204" pitchFamily="18" charset="0"/>
                          </a:rPr>
                          <m:t>𝜕</m:t>
                        </m:r>
                        <m:r>
                          <a:rPr lang="en-GB" sz="2400">
                            <a:latin typeface="Cambria Math" panose="02040503050406030204" pitchFamily="18" charset="0"/>
                          </a:rPr>
                          <m:t>𝑧</m:t>
                        </m:r>
                      </m:den>
                    </m:f>
                    <m:d>
                      <m:dPr>
                        <m:begChr m:val="["/>
                        <m:endChr m:val="]"/>
                        <m:ctrlPr>
                          <a:rPr lang="it-IT" sz="2400" i="1">
                            <a:latin typeface="Cambria Math" panose="02040503050406030204" pitchFamily="18" charset="0"/>
                          </a:rPr>
                        </m:ctrlPr>
                      </m:dPr>
                      <m:e>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𝑘</m:t>
                            </m:r>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r>
                              <a:rPr lang="en-GB" sz="2400">
                                <a:latin typeface="Cambria Math" panose="02040503050406030204" pitchFamily="18" charset="0"/>
                              </a:rPr>
                              <m:t>(1+</m:t>
                            </m:r>
                            <m:r>
                              <a:rPr lang="en-GB" sz="2400">
                                <a:latin typeface="Cambria Math" panose="02040503050406030204" pitchFamily="18" charset="0"/>
                              </a:rPr>
                              <m:t>𝑒</m:t>
                            </m:r>
                            <m:r>
                              <a:rPr lang="en-GB" sz="2400">
                                <a:latin typeface="Cambria Math" panose="02040503050406030204" pitchFamily="18" charset="0"/>
                              </a:rPr>
                              <m:t>)</m:t>
                            </m:r>
                          </m:den>
                        </m:f>
                        <m:f>
                          <m:fPr>
                            <m:ctrlPr>
                              <a:rPr lang="it-IT" sz="2400" i="1">
                                <a:latin typeface="Cambria Math" panose="02040503050406030204" pitchFamily="18" charset="0"/>
                              </a:rPr>
                            </m:ctrlPr>
                          </m:fPr>
                          <m:num>
                            <m:r>
                              <a:rPr lang="en-GB" sz="2400">
                                <a:latin typeface="Cambria Math" panose="02040503050406030204" pitchFamily="18" charset="0"/>
                              </a:rPr>
                              <m:t>𝑑</m:t>
                            </m:r>
                            <m:r>
                              <a:rPr lang="en-GB" sz="2400">
                                <a:latin typeface="Cambria Math" panose="02040503050406030204" pitchFamily="18" charset="0"/>
                              </a:rPr>
                              <m:t>𝛽</m:t>
                            </m:r>
                            <m:r>
                              <a:rPr lang="en-GB" sz="2400">
                                <a:latin typeface="Cambria Math" panose="02040503050406030204" pitchFamily="18" charset="0"/>
                              </a:rPr>
                              <m:t>(</m:t>
                            </m:r>
                            <m:r>
                              <a:rPr lang="en-GB" sz="2400">
                                <a:latin typeface="Cambria Math" panose="02040503050406030204" pitchFamily="18" charset="0"/>
                              </a:rPr>
                              <m:t>𝑒</m:t>
                            </m:r>
                            <m:r>
                              <a:rPr lang="en-GB" sz="2400">
                                <a:latin typeface="Cambria Math" panose="02040503050406030204" pitchFamily="18" charset="0"/>
                              </a:rPr>
                              <m:t>)</m:t>
                            </m:r>
                          </m:num>
                          <m:den>
                            <m:r>
                              <a:rPr lang="en-GB" sz="2400">
                                <a:latin typeface="Cambria Math" panose="02040503050406030204" pitchFamily="18" charset="0"/>
                              </a:rPr>
                              <m:t>𝑑𝑒</m:t>
                            </m:r>
                          </m:den>
                        </m:f>
                        <m:sSup>
                          <m:sSupPr>
                            <m:ctrlPr>
                              <a:rPr lang="it-IT" sz="2400" i="1">
                                <a:latin typeface="Cambria Math" panose="02040503050406030204" pitchFamily="18" charset="0"/>
                              </a:rPr>
                            </m:ctrlPr>
                          </m:sSupPr>
                          <m:e>
                            <m:r>
                              <a:rPr lang="en-GB" sz="2400">
                                <a:latin typeface="Cambria Math" panose="02040503050406030204" pitchFamily="18" charset="0"/>
                              </a:rPr>
                              <m:t>𝜎</m:t>
                            </m:r>
                          </m:e>
                          <m:sup>
                            <m:r>
                              <a:rPr lang="en-GB" sz="2400">
                                <a:latin typeface="Cambria Math" panose="02040503050406030204" pitchFamily="18" charset="0"/>
                              </a:rPr>
                              <m:t>′</m:t>
                            </m:r>
                          </m:sup>
                        </m:sSup>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e>
                    </m:d>
                  </m:oMath>
                </a14:m>
                <a:endParaRPr lang="en-GB" sz="2400" dirty="0"/>
              </a:p>
            </p:txBody>
          </p:sp>
        </mc:Choice>
        <mc:Fallback xmlns="">
          <p:sp>
            <p:nvSpPr>
              <p:cNvPr id="6" name="Segnaposto contenuto 5">
                <a:extLst>
                  <a:ext uri="{FF2B5EF4-FFF2-40B4-BE49-F238E27FC236}">
                    <a16:creationId xmlns:a16="http://schemas.microsoft.com/office/drawing/2014/main" id="{98AF58FE-C377-4FE1-A747-C74CC532A524}"/>
                  </a:ext>
                </a:extLst>
              </p:cNvPr>
              <p:cNvSpPr>
                <a:spLocks noGrp="1" noRot="1" noChangeAspect="1" noMove="1" noResize="1" noEditPoints="1" noAdjustHandles="1" noChangeArrowheads="1" noChangeShapeType="1" noTextEdit="1"/>
              </p:cNvSpPr>
              <p:nvPr>
                <p:ph idx="1"/>
              </p:nvPr>
            </p:nvSpPr>
            <p:spPr>
              <a:xfrm>
                <a:off x="700984" y="2221549"/>
                <a:ext cx="10972800" cy="935288"/>
              </a:xfrm>
              <a:blipFill>
                <a:blip r:embed="rId3"/>
                <a:stretch>
                  <a:fillRect/>
                </a:stretch>
              </a:blipFill>
              <a:ln>
                <a:noFill/>
              </a:ln>
            </p:spPr>
            <p:txBody>
              <a:bodyPr/>
              <a:lstStyle/>
              <a:p>
                <a:r>
                  <a:rPr lang="it-IT">
                    <a:noFill/>
                  </a:rPr>
                  <a:t> </a:t>
                </a:r>
              </a:p>
            </p:txBody>
          </p:sp>
        </mc:Fallback>
      </mc:AlternateContent>
      <p:sp>
        <p:nvSpPr>
          <p:cNvPr id="34" name="CasellaDiTesto 33">
            <a:extLst>
              <a:ext uri="{FF2B5EF4-FFF2-40B4-BE49-F238E27FC236}">
                <a16:creationId xmlns:a16="http://schemas.microsoft.com/office/drawing/2014/main" id="{4DA277F5-A6E6-40C3-BB01-FB6B7AA2A27B}"/>
              </a:ext>
            </a:extLst>
          </p:cNvPr>
          <p:cNvSpPr txBox="1"/>
          <p:nvPr/>
        </p:nvSpPr>
        <p:spPr>
          <a:xfrm>
            <a:off x="3737255" y="1136424"/>
            <a:ext cx="4717489"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it-IT" dirty="0" err="1">
                <a:effectLst>
                  <a:outerShdw blurRad="38100" dist="38100" dir="2700000" algn="tl">
                    <a:srgbClr val="000000">
                      <a:alpha val="43137"/>
                    </a:srgbClr>
                  </a:outerShdw>
                </a:effectLst>
                <a:latin typeface="+mj-lt"/>
                <a:cs typeface="Calibri" panose="020F0502020204030204" pitchFamily="34" charset="0"/>
              </a:rPr>
              <a:t>Governing</a:t>
            </a:r>
            <a:r>
              <a:rPr lang="it-IT" dirty="0">
                <a:effectLst>
                  <a:outerShdw blurRad="38100" dist="38100" dir="2700000" algn="tl">
                    <a:srgbClr val="000000">
                      <a:alpha val="43137"/>
                    </a:srgbClr>
                  </a:outerShdw>
                </a:effectLst>
                <a:latin typeface="+mj-lt"/>
                <a:cs typeface="Calibri" panose="020F0502020204030204" pitchFamily="34" charset="0"/>
              </a:rPr>
              <a:t> </a:t>
            </a:r>
            <a:r>
              <a:rPr lang="it-IT" dirty="0" err="1">
                <a:effectLst>
                  <a:outerShdw blurRad="38100" dist="38100" dir="2700000" algn="tl">
                    <a:srgbClr val="000000">
                      <a:alpha val="43137"/>
                    </a:srgbClr>
                  </a:outerShdw>
                </a:effectLst>
                <a:latin typeface="+mj-lt"/>
                <a:cs typeface="Calibri" panose="020F0502020204030204" pitchFamily="34" charset="0"/>
              </a:rPr>
              <a:t>equation</a:t>
            </a:r>
            <a:endParaRPr lang="it-IT" dirty="0">
              <a:effectLst>
                <a:outerShdw blurRad="38100" dist="38100" dir="2700000" algn="tl">
                  <a:srgbClr val="000000">
                    <a:alpha val="43137"/>
                  </a:srgbClr>
                </a:outerShdw>
              </a:effectLst>
              <a:latin typeface="+mj-lt"/>
              <a:cs typeface="Calibri" panose="020F0502020204030204" pitchFamily="34" charset="0"/>
            </a:endParaRPr>
          </a:p>
          <a:p>
            <a:pPr algn="ctr"/>
            <a:r>
              <a:rPr lang="it-IT" dirty="0">
                <a:effectLst>
                  <a:outerShdw blurRad="38100" dist="38100" dir="2700000" algn="tl">
                    <a:srgbClr val="000000">
                      <a:alpha val="43137"/>
                    </a:srgbClr>
                  </a:outerShdw>
                </a:effectLst>
                <a:latin typeface="+mj-lt"/>
                <a:cs typeface="Calibri" panose="020F0502020204030204" pitchFamily="34" charset="0"/>
              </a:rPr>
              <a:t>(Pane &amp; </a:t>
            </a:r>
            <a:r>
              <a:rPr lang="it-IT" dirty="0" err="1">
                <a:effectLst>
                  <a:outerShdw blurRad="38100" dist="38100" dir="2700000" algn="tl">
                    <a:srgbClr val="000000">
                      <a:alpha val="43137"/>
                    </a:srgbClr>
                  </a:outerShdw>
                </a:effectLst>
                <a:latin typeface="+mj-lt"/>
                <a:cs typeface="Calibri" panose="020F0502020204030204" pitchFamily="34" charset="0"/>
              </a:rPr>
              <a:t>Schiffman</a:t>
            </a:r>
            <a:r>
              <a:rPr lang="it-IT" dirty="0">
                <a:effectLst>
                  <a:outerShdw blurRad="38100" dist="38100" dir="2700000" algn="tl">
                    <a:srgbClr val="000000">
                      <a:alpha val="43137"/>
                    </a:srgbClr>
                  </a:outerShdw>
                </a:effectLst>
                <a:latin typeface="+mj-lt"/>
                <a:cs typeface="Calibri" panose="020F0502020204030204" pitchFamily="34" charset="0"/>
              </a:rPr>
              <a:t> 1985)</a:t>
            </a:r>
          </a:p>
        </p:txBody>
      </p:sp>
      <p:sp>
        <p:nvSpPr>
          <p:cNvPr id="4" name="Titolo 1">
            <a:extLst>
              <a:ext uri="{FF2B5EF4-FFF2-40B4-BE49-F238E27FC236}">
                <a16:creationId xmlns:a16="http://schemas.microsoft.com/office/drawing/2014/main" id="{B1E14EE8-3A4E-5891-E0A4-1ECD8C64CC05}"/>
              </a:ext>
            </a:extLst>
          </p:cNvPr>
          <p:cNvSpPr>
            <a:spLocks noGrp="1"/>
          </p:cNvSpPr>
          <p:nvPr>
            <p:ph type="title"/>
          </p:nvPr>
        </p:nvSpPr>
        <p:spPr>
          <a:xfrm>
            <a:off x="609600" y="274638"/>
            <a:ext cx="10972800" cy="1143000"/>
          </a:xfrm>
        </p:spPr>
        <p:txBody>
          <a:bodyPr/>
          <a:lstStyle/>
          <a:p>
            <a:r>
              <a:rPr lang="en-GB" dirty="0" err="1"/>
              <a:t>Sedimentation+consolidation</a:t>
            </a:r>
            <a:endParaRPr lang="en-GB" dirty="0"/>
          </a:p>
        </p:txBody>
      </p:sp>
      <p:pic>
        <p:nvPicPr>
          <p:cNvPr id="8" name="Immagine 7">
            <a:extLst>
              <a:ext uri="{FF2B5EF4-FFF2-40B4-BE49-F238E27FC236}">
                <a16:creationId xmlns:a16="http://schemas.microsoft.com/office/drawing/2014/main" id="{425F3CC1-0A0B-4AE9-A72E-9D43B54E56DC}"/>
              </a:ext>
            </a:extLst>
          </p:cNvPr>
          <p:cNvPicPr>
            <a:picLocks noChangeAspect="1"/>
          </p:cNvPicPr>
          <p:nvPr/>
        </p:nvPicPr>
        <p:blipFill>
          <a:blip r:embed="rId4"/>
          <a:stretch>
            <a:fillRect/>
          </a:stretch>
        </p:blipFill>
        <p:spPr>
          <a:xfrm>
            <a:off x="8616280" y="2221549"/>
            <a:ext cx="2604655" cy="1133954"/>
          </a:xfrm>
          <a:prstGeom prst="rect">
            <a:avLst/>
          </a:prstGeom>
        </p:spPr>
      </p:pic>
      <mc:AlternateContent xmlns:mc="http://schemas.openxmlformats.org/markup-compatibility/2006" xmlns:a14="http://schemas.microsoft.com/office/drawing/2010/main">
        <mc:Choice Requires="a14">
          <p:sp>
            <p:nvSpPr>
              <p:cNvPr id="2" name="CasellaDiTesto 1">
                <a:extLst>
                  <a:ext uri="{FF2B5EF4-FFF2-40B4-BE49-F238E27FC236}">
                    <a16:creationId xmlns:a16="http://schemas.microsoft.com/office/drawing/2014/main" id="{3DA65311-D1B2-E7EC-0AD1-3AC56FB6844D}"/>
                  </a:ext>
                </a:extLst>
              </p:cNvPr>
              <p:cNvSpPr txBox="1"/>
              <p:nvPr/>
            </p:nvSpPr>
            <p:spPr>
              <a:xfrm>
                <a:off x="2192740" y="3991832"/>
                <a:ext cx="1746914"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endParaRPr lang="it-IT" sz="2000" i="1" dirty="0">
                  <a:effectLst>
                    <a:outerShdw blurRad="38100" dist="38100" dir="2700000" algn="tl">
                      <a:srgbClr val="000000">
                        <a:alpha val="43137"/>
                      </a:srgbClr>
                    </a:outerShdw>
                  </a:effectLst>
                  <a:latin typeface="Cambria Math" panose="02040503050406030204" pitchFamily="18" charset="0"/>
                </a:endParaRPr>
              </a:p>
              <a:p>
                <a:pPr algn="ctr"/>
                <a:r>
                  <a:rPr lang="el-GR" sz="2000" i="1" dirty="0">
                    <a:effectLst>
                      <a:outerShdw blurRad="38100" dist="38100" dir="2700000" algn="tl">
                        <a:srgbClr val="000000">
                          <a:alpha val="43137"/>
                        </a:srgbClr>
                      </a:outerShdw>
                    </a:effectLst>
                    <a:latin typeface="Cambria Math" panose="02040503050406030204" pitchFamily="18" charset="0"/>
                  </a:rPr>
                  <a:t>β</a:t>
                </a:r>
                <a:r>
                  <a:rPr lang="it-IT" sz="2000" i="1" dirty="0">
                    <a:effectLst>
                      <a:outerShdw blurRad="38100" dist="38100" dir="2700000" algn="tl">
                        <a:srgbClr val="000000">
                          <a:alpha val="43137"/>
                        </a:srgbClr>
                      </a:outerShdw>
                    </a:effectLst>
                    <a:latin typeface="Cambria Math" panose="02040503050406030204" pitchFamily="18" charset="0"/>
                  </a:rPr>
                  <a:t>(e) =1</a:t>
                </a:r>
              </a:p>
              <a:p>
                <a:endParaRPr lang="it-IT" sz="2000" i="1" dirty="0">
                  <a:effectLst>
                    <a:outerShdw blurRad="38100" dist="38100" dir="2700000" algn="tl">
                      <a:srgbClr val="000000">
                        <a:alpha val="43137"/>
                      </a:srgbClr>
                    </a:outerShdw>
                  </a:effectLst>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i="1">
                          <a:effectLst>
                            <a:outerShdw blurRad="38100" dist="38100" dir="2700000" algn="tl">
                              <a:srgbClr val="000000">
                                <a:alpha val="43137"/>
                              </a:srgbClr>
                            </a:outerShdw>
                          </a:effectLst>
                          <a:latin typeface="Cambria Math" panose="02040503050406030204" pitchFamily="18" charset="0"/>
                        </a:rPr>
                        <m:t>𝑒</m:t>
                      </m:r>
                      <m:r>
                        <a:rPr lang="en-GB" i="1">
                          <a:effectLst>
                            <a:outerShdw blurRad="38100" dist="38100" dir="2700000" algn="tl">
                              <a:srgbClr val="000000">
                                <a:alpha val="43137"/>
                              </a:srgbClr>
                            </a:outerShdw>
                          </a:effectLst>
                          <a:latin typeface="Cambria Math" panose="02040503050406030204" pitchFamily="18" charset="0"/>
                        </a:rPr>
                        <m:t>≤</m:t>
                      </m:r>
                      <m:sSub>
                        <m:sSubPr>
                          <m:ctrlPr>
                            <a:rPr lang="en-GB" i="1">
                              <a:effectLst>
                                <a:outerShdw blurRad="38100" dist="38100" dir="2700000" algn="tl">
                                  <a:srgbClr val="000000">
                                    <a:alpha val="43137"/>
                                  </a:srgbClr>
                                </a:outerShdw>
                              </a:effectLst>
                              <a:latin typeface="Cambria Math" panose="02040503050406030204" pitchFamily="18" charset="0"/>
                            </a:rPr>
                          </m:ctrlPr>
                        </m:sSubPr>
                        <m:e>
                          <m:r>
                            <a:rPr lang="en-GB" i="1">
                              <a:effectLst>
                                <a:outerShdw blurRad="38100" dist="38100" dir="2700000" algn="tl">
                                  <a:srgbClr val="000000">
                                    <a:alpha val="43137"/>
                                  </a:srgbClr>
                                </a:outerShdw>
                              </a:effectLst>
                              <a:latin typeface="Cambria Math" panose="02040503050406030204" pitchFamily="18" charset="0"/>
                            </a:rPr>
                            <m:t>𝑒</m:t>
                          </m:r>
                        </m:e>
                        <m:sub>
                          <m:r>
                            <a:rPr lang="en-GB" i="1">
                              <a:effectLst>
                                <a:outerShdw blurRad="38100" dist="38100" dir="2700000" algn="tl">
                                  <a:srgbClr val="000000">
                                    <a:alpha val="43137"/>
                                  </a:srgbClr>
                                </a:outerShdw>
                              </a:effectLst>
                              <a:latin typeface="Cambria Math" panose="02040503050406030204" pitchFamily="18" charset="0"/>
                            </a:rPr>
                            <m:t>𝑠</m:t>
                          </m:r>
                        </m:sub>
                      </m:sSub>
                    </m:oMath>
                  </m:oMathPara>
                </a14:m>
                <a:endParaRPr lang="it-IT" dirty="0">
                  <a:effectLst>
                    <a:outerShdw blurRad="38100" dist="38100" dir="2700000" algn="tl">
                      <a:srgbClr val="000000">
                        <a:alpha val="43137"/>
                      </a:srgbClr>
                    </a:outerShdw>
                  </a:effectLst>
                </a:endParaRPr>
              </a:p>
              <a:p>
                <a:endParaRPr lang="en-GB" dirty="0"/>
              </a:p>
            </p:txBody>
          </p:sp>
        </mc:Choice>
        <mc:Fallback xmlns="">
          <p:sp>
            <p:nvSpPr>
              <p:cNvPr id="2" name="CasellaDiTesto 1">
                <a:extLst>
                  <a:ext uri="{FF2B5EF4-FFF2-40B4-BE49-F238E27FC236}">
                    <a16:creationId xmlns:a16="http://schemas.microsoft.com/office/drawing/2014/main" id="{3DA65311-D1B2-E7EC-0AD1-3AC56FB6844D}"/>
                  </a:ext>
                </a:extLst>
              </p:cNvPr>
              <p:cNvSpPr txBox="1">
                <a:spLocks noRot="1" noChangeAspect="1" noMove="1" noResize="1" noEditPoints="1" noAdjustHandles="1" noChangeArrowheads="1" noChangeShapeType="1" noTextEdit="1"/>
              </p:cNvSpPr>
              <p:nvPr/>
            </p:nvSpPr>
            <p:spPr>
              <a:xfrm>
                <a:off x="2192740" y="3991832"/>
                <a:ext cx="1746914" cy="1754326"/>
              </a:xfrm>
              <a:prstGeom prst="rect">
                <a:avLst/>
              </a:prstGeom>
              <a:blipFill>
                <a:blip r:embed="rId5"/>
                <a:stretch>
                  <a:fillRect/>
                </a:stretch>
              </a:blipFill>
            </p:spPr>
            <p:txBody>
              <a:bodyPr/>
              <a:lstStyle/>
              <a:p>
                <a:r>
                  <a:rPr lang="it-IT">
                    <a:noFill/>
                  </a:rPr>
                  <a:t> </a:t>
                </a:r>
              </a:p>
            </p:txBody>
          </p:sp>
        </mc:Fallback>
      </mc:AlternateContent>
      <p:sp>
        <p:nvSpPr>
          <p:cNvPr id="3" name="Freccia a destra 2">
            <a:extLst>
              <a:ext uri="{FF2B5EF4-FFF2-40B4-BE49-F238E27FC236}">
                <a16:creationId xmlns:a16="http://schemas.microsoft.com/office/drawing/2014/main" id="{402A2A17-7F3C-C744-23EC-D468F620E30E}"/>
              </a:ext>
            </a:extLst>
          </p:cNvPr>
          <p:cNvSpPr/>
          <p:nvPr/>
        </p:nvSpPr>
        <p:spPr>
          <a:xfrm>
            <a:off x="4622042" y="4510531"/>
            <a:ext cx="600502" cy="532262"/>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5" name="CasellaDiTesto 4">
            <a:extLst>
              <a:ext uri="{FF2B5EF4-FFF2-40B4-BE49-F238E27FC236}">
                <a16:creationId xmlns:a16="http://schemas.microsoft.com/office/drawing/2014/main" id="{50617D3D-9D61-EE5E-A51B-4F715166735C}"/>
              </a:ext>
            </a:extLst>
          </p:cNvPr>
          <p:cNvSpPr txBox="1"/>
          <p:nvPr/>
        </p:nvSpPr>
        <p:spPr>
          <a:xfrm>
            <a:off x="6187384" y="3598301"/>
            <a:ext cx="2356888" cy="83099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i="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Consolidation</a:t>
            </a:r>
          </a:p>
          <a:p>
            <a:pPr algn="ctr"/>
            <a:r>
              <a:rPr lang="en-GB" i="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Gibson equation</a:t>
            </a:r>
          </a:p>
        </p:txBody>
      </p:sp>
      <mc:AlternateContent xmlns:mc="http://schemas.openxmlformats.org/markup-compatibility/2006" xmlns:a14="http://schemas.microsoft.com/office/drawing/2010/main">
        <mc:Choice Requires="a14">
          <p:sp>
            <p:nvSpPr>
              <p:cNvPr id="7" name="CasellaDiTesto 6">
                <a:extLst>
                  <a:ext uri="{FF2B5EF4-FFF2-40B4-BE49-F238E27FC236}">
                    <a16:creationId xmlns:a16="http://schemas.microsoft.com/office/drawing/2014/main" id="{38AD5216-ABF2-BBEF-4F79-CC4F0E3082D0}"/>
                  </a:ext>
                </a:extLst>
              </p:cNvPr>
              <p:cNvSpPr txBox="1"/>
              <p:nvPr/>
            </p:nvSpPr>
            <p:spPr>
              <a:xfrm>
                <a:off x="5304431" y="4452567"/>
                <a:ext cx="5171022" cy="64819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f>
                        <m:fPr>
                          <m:ctrlPr>
                            <a:rPr lang="it-IT" sz="1600" i="1">
                              <a:latin typeface="Cambria Math" panose="02040503050406030204" pitchFamily="18" charset="0"/>
                            </a:rPr>
                          </m:ctrlPr>
                        </m:fPr>
                        <m:num>
                          <m:r>
                            <a:rPr lang="en-GB" sz="1600" i="1">
                              <a:latin typeface="Cambria Math" panose="02040503050406030204" pitchFamily="18" charset="0"/>
                            </a:rPr>
                            <m:t>𝜕</m:t>
                          </m:r>
                          <m:r>
                            <a:rPr lang="en-GB" sz="1600" i="1">
                              <a:latin typeface="Cambria Math" panose="02040503050406030204" pitchFamily="18" charset="0"/>
                            </a:rPr>
                            <m:t>𝑒</m:t>
                          </m:r>
                        </m:num>
                        <m:den>
                          <m:r>
                            <a:rPr lang="en-GB" sz="1600" i="1">
                              <a:latin typeface="Cambria Math" panose="02040503050406030204" pitchFamily="18" charset="0"/>
                            </a:rPr>
                            <m:t>𝜕</m:t>
                          </m:r>
                          <m:r>
                            <a:rPr lang="en-GB" sz="1600" i="1">
                              <a:latin typeface="Cambria Math" panose="02040503050406030204" pitchFamily="18" charset="0"/>
                            </a:rPr>
                            <m:t>𝑡</m:t>
                          </m:r>
                        </m:den>
                      </m:f>
                      <m:r>
                        <a:rPr lang="en-GB" sz="1600" i="1">
                          <a:latin typeface="Cambria Math" panose="02040503050406030204" pitchFamily="18" charset="0"/>
                        </a:rPr>
                        <m:t>=</m:t>
                      </m:r>
                      <m:f>
                        <m:fPr>
                          <m:ctrlPr>
                            <a:rPr lang="it-IT" sz="1600" i="1">
                              <a:latin typeface="Cambria Math" panose="02040503050406030204" pitchFamily="18" charset="0"/>
                            </a:rPr>
                          </m:ctrlPr>
                        </m:fPr>
                        <m:num>
                          <m:r>
                            <a:rPr lang="en-GB" sz="1600" i="1">
                              <a:latin typeface="Cambria Math" panose="02040503050406030204" pitchFamily="18" charset="0"/>
                            </a:rPr>
                            <m:t>𝜕</m:t>
                          </m:r>
                        </m:num>
                        <m:den>
                          <m:r>
                            <a:rPr lang="en-GB" sz="1600" i="1">
                              <a:latin typeface="Cambria Math" panose="02040503050406030204" pitchFamily="18" charset="0"/>
                            </a:rPr>
                            <m:t>𝜕</m:t>
                          </m:r>
                          <m:r>
                            <a:rPr lang="en-GB" sz="1600" i="1">
                              <a:latin typeface="Cambria Math" panose="02040503050406030204" pitchFamily="18" charset="0"/>
                            </a:rPr>
                            <m:t>𝑧</m:t>
                          </m:r>
                        </m:den>
                      </m:f>
                      <m:d>
                        <m:dPr>
                          <m:begChr m:val="["/>
                          <m:endChr m:val="]"/>
                          <m:ctrlPr>
                            <a:rPr lang="it-IT" sz="1600" i="1">
                              <a:latin typeface="Cambria Math" panose="02040503050406030204" pitchFamily="18" charset="0"/>
                            </a:rPr>
                          </m:ctrlPr>
                        </m:dPr>
                        <m:e>
                          <m:r>
                            <a:rPr lang="en-GB" sz="1600" i="1">
                              <a:latin typeface="Cambria Math" panose="02040503050406030204" pitchFamily="18" charset="0"/>
                            </a:rPr>
                            <m:t>−</m:t>
                          </m:r>
                          <m:f>
                            <m:fPr>
                              <m:ctrlPr>
                                <a:rPr lang="it-IT" sz="1600" i="1">
                                  <a:latin typeface="Cambria Math" panose="02040503050406030204" pitchFamily="18" charset="0"/>
                                </a:rPr>
                              </m:ctrlPr>
                            </m:fPr>
                            <m:num>
                              <m:r>
                                <a:rPr lang="en-GB" sz="1600" i="1">
                                  <a:latin typeface="Cambria Math" panose="02040503050406030204" pitchFamily="18" charset="0"/>
                                </a:rPr>
                                <m:t>𝑘</m:t>
                              </m:r>
                            </m:num>
                            <m:den>
                              <m:sSub>
                                <m:sSubPr>
                                  <m:ctrlPr>
                                    <a:rPr lang="it-IT" sz="1600" i="1">
                                      <a:latin typeface="Cambria Math" panose="02040503050406030204" pitchFamily="18" charset="0"/>
                                    </a:rPr>
                                  </m:ctrlPr>
                                </m:sSubPr>
                                <m:e>
                                  <m:r>
                                    <a:rPr lang="el-GR" sz="1600" i="1">
                                      <a:latin typeface="Cambria Math" panose="02040503050406030204" pitchFamily="18" charset="0"/>
                                    </a:rPr>
                                    <m:t>𝛾</m:t>
                                  </m:r>
                                </m:e>
                                <m:sub>
                                  <m:r>
                                    <a:rPr lang="en-GB" sz="1600" i="1">
                                      <a:latin typeface="Cambria Math" panose="02040503050406030204" pitchFamily="18" charset="0"/>
                                    </a:rPr>
                                    <m:t>𝑓</m:t>
                                  </m:r>
                                </m:sub>
                              </m:sSub>
                            </m:den>
                          </m:f>
                          <m:f>
                            <m:fPr>
                              <m:ctrlPr>
                                <a:rPr lang="it-IT" sz="1600" i="1">
                                  <a:latin typeface="Cambria Math" panose="02040503050406030204" pitchFamily="18" charset="0"/>
                                </a:rPr>
                              </m:ctrlPr>
                            </m:fPr>
                            <m:num>
                              <m:r>
                                <a:rPr lang="en-GB" sz="1600" i="1">
                                  <a:latin typeface="Cambria Math" panose="02040503050406030204" pitchFamily="18" charset="0"/>
                                </a:rPr>
                                <m:t>1</m:t>
                              </m:r>
                            </m:num>
                            <m:den>
                              <m:r>
                                <a:rPr lang="en-GB" sz="1600" i="1">
                                  <a:latin typeface="Cambria Math" panose="02040503050406030204" pitchFamily="18" charset="0"/>
                                </a:rPr>
                                <m:t>1+</m:t>
                              </m:r>
                              <m:r>
                                <a:rPr lang="en-GB" sz="1600" i="1">
                                  <a:latin typeface="Cambria Math" panose="02040503050406030204" pitchFamily="18" charset="0"/>
                                </a:rPr>
                                <m:t>𝑒</m:t>
                              </m:r>
                            </m:den>
                          </m:f>
                          <m:f>
                            <m:fPr>
                              <m:ctrlPr>
                                <a:rPr lang="it-IT" sz="1600" i="1">
                                  <a:latin typeface="Cambria Math" panose="02040503050406030204" pitchFamily="18" charset="0"/>
                                </a:rPr>
                              </m:ctrlPr>
                            </m:fPr>
                            <m:num>
                              <m:r>
                                <a:rPr lang="en-US" sz="1600" i="1">
                                  <a:latin typeface="Cambria Math" panose="02040503050406030204" pitchFamily="18" charset="0"/>
                                </a:rPr>
                                <m:t>𝑑</m:t>
                              </m:r>
                              <m:sSup>
                                <m:sSupPr>
                                  <m:ctrlPr>
                                    <a:rPr lang="it-IT" sz="1600" i="1">
                                      <a:latin typeface="Cambria Math" panose="02040503050406030204" pitchFamily="18" charset="0"/>
                                    </a:rPr>
                                  </m:ctrlPr>
                                </m:sSupPr>
                                <m:e>
                                  <m:r>
                                    <a:rPr lang="en-US" sz="1600" i="1">
                                      <a:latin typeface="Cambria Math" panose="02040503050406030204" pitchFamily="18" charset="0"/>
                                    </a:rPr>
                                    <m:t>𝜎</m:t>
                                  </m:r>
                                </m:e>
                                <m:sup>
                                  <m:r>
                                    <a:rPr lang="en-US" sz="1600" i="1">
                                      <a:latin typeface="Cambria Math" panose="02040503050406030204" pitchFamily="18" charset="0"/>
                                    </a:rPr>
                                    <m:t>′</m:t>
                                  </m:r>
                                </m:sup>
                              </m:sSup>
                            </m:num>
                            <m:den>
                              <m:r>
                                <a:rPr lang="en-US" sz="1600" i="1">
                                  <a:latin typeface="Cambria Math" panose="02040503050406030204" pitchFamily="18" charset="0"/>
                                </a:rPr>
                                <m:t>𝑑𝑒</m:t>
                              </m:r>
                            </m:den>
                          </m:f>
                          <m:f>
                            <m:fPr>
                              <m:ctrlPr>
                                <a:rPr lang="it-IT" sz="1600" i="1">
                                  <a:latin typeface="Cambria Math" panose="02040503050406030204" pitchFamily="18" charset="0"/>
                                </a:rPr>
                              </m:ctrlPr>
                            </m:fPr>
                            <m:num>
                              <m:r>
                                <a:rPr lang="en-US" sz="1600" i="1">
                                  <a:latin typeface="Cambria Math" panose="02040503050406030204" pitchFamily="18" charset="0"/>
                                </a:rPr>
                                <m:t>𝜕</m:t>
                              </m:r>
                              <m:r>
                                <a:rPr lang="en-US" sz="1600" i="1">
                                  <a:latin typeface="Cambria Math" panose="02040503050406030204" pitchFamily="18" charset="0"/>
                                </a:rPr>
                                <m:t>𝑒</m:t>
                              </m:r>
                            </m:num>
                            <m:den>
                              <m:r>
                                <a:rPr lang="en-US" sz="1600" i="1">
                                  <a:latin typeface="Cambria Math" panose="02040503050406030204" pitchFamily="18" charset="0"/>
                                </a:rPr>
                                <m:t>𝜕</m:t>
                              </m:r>
                              <m:r>
                                <a:rPr lang="en-US" sz="1600" i="1">
                                  <a:latin typeface="Cambria Math" panose="02040503050406030204" pitchFamily="18" charset="0"/>
                                </a:rPr>
                                <m:t>𝑧</m:t>
                              </m:r>
                            </m:den>
                          </m:f>
                        </m:e>
                      </m:d>
                      <m:r>
                        <a:rPr lang="en-GB" sz="1600" i="1">
                          <a:latin typeface="Cambria Math" panose="02040503050406030204" pitchFamily="18" charset="0"/>
                        </a:rPr>
                        <m:t>∓</m:t>
                      </m:r>
                      <m:d>
                        <m:dPr>
                          <m:ctrlPr>
                            <a:rPr lang="it-IT" sz="1600" i="1">
                              <a:latin typeface="Cambria Math" panose="02040503050406030204" pitchFamily="18" charset="0"/>
                            </a:rPr>
                          </m:ctrlPr>
                        </m:dPr>
                        <m:e>
                          <m:sSub>
                            <m:sSubPr>
                              <m:ctrlPr>
                                <a:rPr lang="it-IT" sz="1600" i="1">
                                  <a:latin typeface="Cambria Math" panose="02040503050406030204" pitchFamily="18" charset="0"/>
                                </a:rPr>
                              </m:ctrlPr>
                            </m:sSubPr>
                            <m:e>
                              <m:r>
                                <a:rPr lang="en-US" sz="1600" i="1">
                                  <a:latin typeface="Cambria Math" panose="02040503050406030204" pitchFamily="18" charset="0"/>
                                </a:rPr>
                                <m:t>𝛾</m:t>
                              </m:r>
                            </m:e>
                            <m:sub>
                              <m:r>
                                <a:rPr lang="en-US" sz="1600" i="1">
                                  <a:latin typeface="Cambria Math" panose="02040503050406030204" pitchFamily="18" charset="0"/>
                                </a:rPr>
                                <m:t>𝑠</m:t>
                              </m:r>
                            </m:sub>
                          </m:sSub>
                          <m:r>
                            <a:rPr lang="en-US" sz="1600" i="1">
                              <a:latin typeface="Cambria Math" panose="02040503050406030204" pitchFamily="18" charset="0"/>
                            </a:rPr>
                            <m:t>−</m:t>
                          </m:r>
                          <m:sSub>
                            <m:sSubPr>
                              <m:ctrlPr>
                                <a:rPr lang="it-IT" sz="1600" i="1">
                                  <a:latin typeface="Cambria Math" panose="02040503050406030204" pitchFamily="18" charset="0"/>
                                </a:rPr>
                              </m:ctrlPr>
                            </m:sSubPr>
                            <m:e>
                              <m:r>
                                <a:rPr lang="en-US" sz="1600" i="1">
                                  <a:latin typeface="Cambria Math" panose="02040503050406030204" pitchFamily="18" charset="0"/>
                                </a:rPr>
                                <m:t>𝛾</m:t>
                              </m:r>
                            </m:e>
                            <m:sub>
                              <m:r>
                                <a:rPr lang="en-US" sz="1600" i="1">
                                  <a:latin typeface="Cambria Math" panose="02040503050406030204" pitchFamily="18" charset="0"/>
                                </a:rPr>
                                <m:t>𝑓</m:t>
                              </m:r>
                            </m:sub>
                          </m:sSub>
                        </m:e>
                      </m:d>
                      <m:f>
                        <m:fPr>
                          <m:ctrlPr>
                            <a:rPr lang="it-IT" sz="1600" i="1">
                              <a:latin typeface="Cambria Math" panose="02040503050406030204" pitchFamily="18" charset="0"/>
                            </a:rPr>
                          </m:ctrlPr>
                        </m:fPr>
                        <m:num>
                          <m:r>
                            <a:rPr lang="en-GB" sz="1600" i="1">
                              <a:latin typeface="Cambria Math" panose="02040503050406030204" pitchFamily="18" charset="0"/>
                            </a:rPr>
                            <m:t>𝑑</m:t>
                          </m:r>
                        </m:num>
                        <m:den>
                          <m:r>
                            <a:rPr lang="en-GB" sz="1600" i="1">
                              <a:latin typeface="Cambria Math" panose="02040503050406030204" pitchFamily="18" charset="0"/>
                            </a:rPr>
                            <m:t>𝑑𝑒</m:t>
                          </m:r>
                        </m:den>
                      </m:f>
                      <m:d>
                        <m:dPr>
                          <m:begChr m:val="["/>
                          <m:endChr m:val="]"/>
                          <m:ctrlPr>
                            <a:rPr lang="it-IT" sz="1600" i="1">
                              <a:latin typeface="Cambria Math" panose="02040503050406030204" pitchFamily="18" charset="0"/>
                            </a:rPr>
                          </m:ctrlPr>
                        </m:dPr>
                        <m:e>
                          <m:f>
                            <m:fPr>
                              <m:ctrlPr>
                                <a:rPr lang="it-IT" sz="1600" i="1">
                                  <a:latin typeface="Cambria Math" panose="02040503050406030204" pitchFamily="18" charset="0"/>
                                </a:rPr>
                              </m:ctrlPr>
                            </m:fPr>
                            <m:num>
                              <m:r>
                                <a:rPr lang="en-GB" sz="1600" i="1">
                                  <a:latin typeface="Cambria Math" panose="02040503050406030204" pitchFamily="18" charset="0"/>
                                </a:rPr>
                                <m:t>𝑘</m:t>
                              </m:r>
                            </m:num>
                            <m:den>
                              <m:sSub>
                                <m:sSubPr>
                                  <m:ctrlPr>
                                    <a:rPr lang="it-IT" sz="1600" i="1">
                                      <a:latin typeface="Cambria Math" panose="02040503050406030204" pitchFamily="18" charset="0"/>
                                    </a:rPr>
                                  </m:ctrlPr>
                                </m:sSubPr>
                                <m:e>
                                  <m:r>
                                    <a:rPr lang="el-GR" sz="1600" i="1">
                                      <a:latin typeface="Cambria Math" panose="02040503050406030204" pitchFamily="18" charset="0"/>
                                    </a:rPr>
                                    <m:t>𝛾</m:t>
                                  </m:r>
                                </m:e>
                                <m:sub>
                                  <m:r>
                                    <a:rPr lang="en-GB" sz="1600" i="1">
                                      <a:latin typeface="Cambria Math" panose="02040503050406030204" pitchFamily="18" charset="0"/>
                                    </a:rPr>
                                    <m:t>𝑓</m:t>
                                  </m:r>
                                </m:sub>
                              </m:sSub>
                            </m:den>
                          </m:f>
                          <m:f>
                            <m:fPr>
                              <m:ctrlPr>
                                <a:rPr lang="it-IT" sz="1600" i="1">
                                  <a:latin typeface="Cambria Math" panose="02040503050406030204" pitchFamily="18" charset="0"/>
                                </a:rPr>
                              </m:ctrlPr>
                            </m:fPr>
                            <m:num>
                              <m:r>
                                <a:rPr lang="en-GB" sz="1600" i="1">
                                  <a:latin typeface="Cambria Math" panose="02040503050406030204" pitchFamily="18" charset="0"/>
                                </a:rPr>
                                <m:t>1</m:t>
                              </m:r>
                            </m:num>
                            <m:den>
                              <m:r>
                                <a:rPr lang="en-GB" sz="1600" i="1">
                                  <a:latin typeface="Cambria Math" panose="02040503050406030204" pitchFamily="18" charset="0"/>
                                </a:rPr>
                                <m:t>1+</m:t>
                              </m:r>
                              <m:r>
                                <a:rPr lang="en-GB" sz="1600" i="1">
                                  <a:latin typeface="Cambria Math" panose="02040503050406030204" pitchFamily="18" charset="0"/>
                                </a:rPr>
                                <m:t>𝑒</m:t>
                              </m:r>
                            </m:den>
                          </m:f>
                        </m:e>
                      </m:d>
                      <m:f>
                        <m:fPr>
                          <m:ctrlPr>
                            <a:rPr lang="it-IT" sz="1600" i="1">
                              <a:latin typeface="Cambria Math" panose="02040503050406030204" pitchFamily="18" charset="0"/>
                            </a:rPr>
                          </m:ctrlPr>
                        </m:fPr>
                        <m:num>
                          <m:r>
                            <a:rPr lang="en-GB" sz="1600" i="1">
                              <a:latin typeface="Cambria Math" panose="02040503050406030204" pitchFamily="18" charset="0"/>
                            </a:rPr>
                            <m:t>𝜕</m:t>
                          </m:r>
                          <m:r>
                            <a:rPr lang="en-GB" sz="1600" i="1">
                              <a:latin typeface="Cambria Math" panose="02040503050406030204" pitchFamily="18" charset="0"/>
                            </a:rPr>
                            <m:t>𝑒</m:t>
                          </m:r>
                        </m:num>
                        <m:den>
                          <m:r>
                            <a:rPr lang="en-GB" sz="1600" i="1">
                              <a:latin typeface="Cambria Math" panose="02040503050406030204" pitchFamily="18" charset="0"/>
                            </a:rPr>
                            <m:t>𝜕</m:t>
                          </m:r>
                          <m:r>
                            <a:rPr lang="en-GB" sz="1600" i="1">
                              <a:latin typeface="Cambria Math" panose="02040503050406030204" pitchFamily="18" charset="0"/>
                            </a:rPr>
                            <m:t>𝑧</m:t>
                          </m:r>
                        </m:den>
                      </m:f>
                    </m:oMath>
                  </m:oMathPara>
                </a14:m>
                <a:endParaRPr lang="en-GB" sz="1600" dirty="0"/>
              </a:p>
            </p:txBody>
          </p:sp>
        </mc:Choice>
        <mc:Fallback xmlns="">
          <p:sp>
            <p:nvSpPr>
              <p:cNvPr id="7" name="CasellaDiTesto 6">
                <a:extLst>
                  <a:ext uri="{FF2B5EF4-FFF2-40B4-BE49-F238E27FC236}">
                    <a16:creationId xmlns:a16="http://schemas.microsoft.com/office/drawing/2014/main" id="{38AD5216-ABF2-BBEF-4F79-CC4F0E3082D0}"/>
                  </a:ext>
                </a:extLst>
              </p:cNvPr>
              <p:cNvSpPr txBox="1">
                <a:spLocks noRot="1" noChangeAspect="1" noMove="1" noResize="1" noEditPoints="1" noAdjustHandles="1" noChangeArrowheads="1" noChangeShapeType="1" noTextEdit="1"/>
              </p:cNvSpPr>
              <p:nvPr/>
            </p:nvSpPr>
            <p:spPr>
              <a:xfrm>
                <a:off x="5304431" y="4452567"/>
                <a:ext cx="5171022" cy="648191"/>
              </a:xfrm>
              <a:prstGeom prst="rect">
                <a:avLst/>
              </a:prstGeom>
              <a:blipFill>
                <a:blip r:embed="rId6"/>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3292972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Segnaposto contenuto 5">
                <a:extLst>
                  <a:ext uri="{FF2B5EF4-FFF2-40B4-BE49-F238E27FC236}">
                    <a16:creationId xmlns:a16="http://schemas.microsoft.com/office/drawing/2014/main" id="{98AF58FE-C377-4FE1-A747-C74CC532A524}"/>
                  </a:ext>
                </a:extLst>
              </p:cNvPr>
              <p:cNvSpPr>
                <a:spLocks noGrp="1"/>
              </p:cNvSpPr>
              <p:nvPr>
                <p:ph idx="1"/>
              </p:nvPr>
            </p:nvSpPr>
            <p:spPr>
              <a:xfrm>
                <a:off x="700984" y="2221549"/>
                <a:ext cx="10972800" cy="935288"/>
              </a:xfrm>
              <a:ln>
                <a:noFill/>
              </a:ln>
            </p:spPr>
            <p:txBody>
              <a:bodyPr vert="horz" lIns="91440" tIns="126000" rIns="91440" bIns="126000" rtlCol="0">
                <a:spAutoFit/>
              </a:bodyPr>
              <a:lstStyle/>
              <a:p>
                <a14:m>
                  <m:oMath xmlns:m="http://schemas.openxmlformats.org/officeDocument/2006/math">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𝑡</m:t>
                        </m:r>
                      </m:den>
                    </m:f>
                    <m:r>
                      <a:rPr lang="en-GB" sz="2400">
                        <a:latin typeface="Cambria Math" panose="02040503050406030204" pitchFamily="18" charset="0"/>
                      </a:rPr>
                      <m:t>=∓</m:t>
                    </m:r>
                    <m:d>
                      <m:dPr>
                        <m:ctrlPr>
                          <a:rPr lang="it-IT" sz="2400" i="1">
                            <a:latin typeface="Cambria Math" panose="02040503050406030204" pitchFamily="18" charset="0"/>
                          </a:rPr>
                        </m:ctrlPr>
                      </m:dPr>
                      <m:e>
                        <m:f>
                          <m:fPr>
                            <m:ctrlPr>
                              <a:rPr lang="it-IT" sz="2400" i="1">
                                <a:latin typeface="Cambria Math" panose="02040503050406030204" pitchFamily="18" charset="0"/>
                              </a:rPr>
                            </m:ctrlPr>
                          </m:fPr>
                          <m:num>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𝑠</m:t>
                                </m:r>
                              </m:sub>
                            </m:sSub>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den>
                        </m:f>
                        <m:r>
                          <a:rPr lang="en-GB" sz="2400">
                            <a:latin typeface="Cambria Math" panose="02040503050406030204" pitchFamily="18" charset="0"/>
                          </a:rPr>
                          <m:t>−1</m:t>
                        </m:r>
                      </m:e>
                    </m:d>
                    <m:f>
                      <m:fPr>
                        <m:ctrlPr>
                          <a:rPr lang="it-IT" sz="2400" i="1">
                            <a:latin typeface="Cambria Math" panose="02040503050406030204" pitchFamily="18" charset="0"/>
                          </a:rPr>
                        </m:ctrlPr>
                      </m:fPr>
                      <m:num>
                        <m:r>
                          <a:rPr lang="en-GB" sz="2400">
                            <a:latin typeface="Cambria Math" panose="02040503050406030204" pitchFamily="18" charset="0"/>
                          </a:rPr>
                          <m:t>𝑑</m:t>
                        </m:r>
                      </m:num>
                      <m:den>
                        <m:r>
                          <a:rPr lang="en-GB" sz="2400">
                            <a:latin typeface="Cambria Math" panose="02040503050406030204" pitchFamily="18" charset="0"/>
                          </a:rPr>
                          <m:t>𝑑𝑒</m:t>
                        </m:r>
                      </m:den>
                    </m:f>
                    <m:d>
                      <m:dPr>
                        <m:ctrlPr>
                          <a:rPr lang="it-IT" sz="2400" i="1">
                            <a:latin typeface="Cambria Math" panose="02040503050406030204" pitchFamily="18" charset="0"/>
                          </a:rPr>
                        </m:ctrlPr>
                      </m:dPr>
                      <m:e>
                        <m:f>
                          <m:fPr>
                            <m:ctrlPr>
                              <a:rPr lang="it-IT" sz="2400" i="1">
                                <a:latin typeface="Cambria Math" panose="02040503050406030204" pitchFamily="18" charset="0"/>
                              </a:rPr>
                            </m:ctrlPr>
                          </m:fPr>
                          <m:num>
                            <m:r>
                              <a:rPr lang="en-GB" sz="2400">
                                <a:latin typeface="Cambria Math" panose="02040503050406030204" pitchFamily="18" charset="0"/>
                              </a:rPr>
                              <m:t>𝑘</m:t>
                            </m:r>
                          </m:num>
                          <m:den>
                            <m:r>
                              <a:rPr lang="en-GB" sz="2400">
                                <a:latin typeface="Cambria Math" panose="02040503050406030204" pitchFamily="18" charset="0"/>
                              </a:rPr>
                              <m:t>1+</m:t>
                            </m:r>
                            <m:r>
                              <a:rPr lang="en-GB" sz="2400">
                                <a:latin typeface="Cambria Math" panose="02040503050406030204" pitchFamily="18" charset="0"/>
                              </a:rPr>
                              <m:t>𝑒</m:t>
                            </m:r>
                          </m:den>
                        </m:f>
                      </m:e>
                    </m:d>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m:t>
                        </m:r>
                      </m:num>
                      <m:den>
                        <m:r>
                          <a:rPr lang="en-GB" sz="2400">
                            <a:latin typeface="Cambria Math" panose="02040503050406030204" pitchFamily="18" charset="0"/>
                          </a:rPr>
                          <m:t>𝜕</m:t>
                        </m:r>
                        <m:r>
                          <a:rPr lang="en-GB" sz="2400">
                            <a:latin typeface="Cambria Math" panose="02040503050406030204" pitchFamily="18" charset="0"/>
                          </a:rPr>
                          <m:t>𝑧</m:t>
                        </m:r>
                      </m:den>
                    </m:f>
                    <m:d>
                      <m:dPr>
                        <m:begChr m:val="["/>
                        <m:endChr m:val="]"/>
                        <m:ctrlPr>
                          <a:rPr lang="it-IT" sz="2400" i="1">
                            <a:latin typeface="Cambria Math" panose="02040503050406030204" pitchFamily="18" charset="0"/>
                          </a:rPr>
                        </m:ctrlPr>
                      </m:dPr>
                      <m:e>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𝑘</m:t>
                            </m:r>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d>
                              <m:dPr>
                                <m:ctrlPr>
                                  <a:rPr lang="it-IT" sz="2400" i="1">
                                    <a:latin typeface="Cambria Math" panose="02040503050406030204" pitchFamily="18" charset="0"/>
                                  </a:rPr>
                                </m:ctrlPr>
                              </m:dPr>
                              <m:e>
                                <m:r>
                                  <a:rPr lang="en-GB" sz="2400">
                                    <a:latin typeface="Cambria Math" panose="02040503050406030204" pitchFamily="18" charset="0"/>
                                  </a:rPr>
                                  <m:t>1+</m:t>
                                </m:r>
                                <m:r>
                                  <a:rPr lang="en-GB" sz="2400">
                                    <a:latin typeface="Cambria Math" panose="02040503050406030204" pitchFamily="18" charset="0"/>
                                  </a:rPr>
                                  <m:t>𝑒</m:t>
                                </m:r>
                              </m:e>
                            </m:d>
                          </m:den>
                        </m:f>
                        <m:r>
                          <a:rPr lang="en-GB" sz="2400">
                            <a:latin typeface="Cambria Math" panose="02040503050406030204" pitchFamily="18" charset="0"/>
                          </a:rPr>
                          <m:t>𝛽</m:t>
                        </m:r>
                        <m:d>
                          <m:dPr>
                            <m:ctrlPr>
                              <a:rPr lang="en-GB" sz="2400" i="1">
                                <a:latin typeface="Cambria Math" panose="02040503050406030204" pitchFamily="18" charset="0"/>
                              </a:rPr>
                            </m:ctrlPr>
                          </m:dPr>
                          <m:e>
                            <m:r>
                              <a:rPr lang="en-GB" sz="2400">
                                <a:latin typeface="Cambria Math" panose="02040503050406030204" pitchFamily="18" charset="0"/>
                              </a:rPr>
                              <m:t>𝑒</m:t>
                            </m:r>
                          </m:e>
                        </m:d>
                        <m:f>
                          <m:fPr>
                            <m:ctrlPr>
                              <a:rPr lang="it-IT" sz="2400" i="1">
                                <a:latin typeface="Cambria Math" panose="02040503050406030204" pitchFamily="18" charset="0"/>
                              </a:rPr>
                            </m:ctrlPr>
                          </m:fPr>
                          <m:num>
                            <m:r>
                              <a:rPr lang="en-GB" sz="2400">
                                <a:latin typeface="Cambria Math" panose="02040503050406030204" pitchFamily="18" charset="0"/>
                              </a:rPr>
                              <m:t>𝑑</m:t>
                            </m:r>
                            <m:sSup>
                              <m:sSupPr>
                                <m:ctrlPr>
                                  <a:rPr lang="it-IT" sz="2400" i="1">
                                    <a:latin typeface="Cambria Math" panose="02040503050406030204" pitchFamily="18" charset="0"/>
                                  </a:rPr>
                                </m:ctrlPr>
                              </m:sSupPr>
                              <m:e>
                                <m:r>
                                  <a:rPr lang="en-GB" sz="2400">
                                    <a:latin typeface="Cambria Math" panose="02040503050406030204" pitchFamily="18" charset="0"/>
                                  </a:rPr>
                                  <m:t>𝜎</m:t>
                                </m:r>
                              </m:e>
                              <m:sup>
                                <m:r>
                                  <a:rPr lang="en-GB" sz="2400">
                                    <a:latin typeface="Cambria Math" panose="02040503050406030204" pitchFamily="18" charset="0"/>
                                  </a:rPr>
                                  <m:t>′</m:t>
                                </m:r>
                              </m:sup>
                            </m:sSup>
                          </m:num>
                          <m:den>
                            <m:r>
                              <a:rPr lang="en-GB" sz="2400">
                                <a:latin typeface="Cambria Math" panose="02040503050406030204" pitchFamily="18" charset="0"/>
                              </a:rPr>
                              <m:t>𝑑𝑒</m:t>
                            </m:r>
                          </m:den>
                        </m:f>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e>
                    </m:d>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m:t>
                        </m:r>
                      </m:num>
                      <m:den>
                        <m:r>
                          <a:rPr lang="en-GB" sz="2400">
                            <a:latin typeface="Cambria Math" panose="02040503050406030204" pitchFamily="18" charset="0"/>
                          </a:rPr>
                          <m:t>𝜕</m:t>
                        </m:r>
                        <m:r>
                          <a:rPr lang="en-GB" sz="2400">
                            <a:latin typeface="Cambria Math" panose="02040503050406030204" pitchFamily="18" charset="0"/>
                          </a:rPr>
                          <m:t>𝑧</m:t>
                        </m:r>
                      </m:den>
                    </m:f>
                    <m:d>
                      <m:dPr>
                        <m:begChr m:val="["/>
                        <m:endChr m:val="]"/>
                        <m:ctrlPr>
                          <a:rPr lang="it-IT" sz="2400" i="1">
                            <a:latin typeface="Cambria Math" panose="02040503050406030204" pitchFamily="18" charset="0"/>
                          </a:rPr>
                        </m:ctrlPr>
                      </m:dPr>
                      <m:e>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𝑘</m:t>
                            </m:r>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r>
                              <a:rPr lang="en-GB" sz="2400">
                                <a:latin typeface="Cambria Math" panose="02040503050406030204" pitchFamily="18" charset="0"/>
                              </a:rPr>
                              <m:t>(1+</m:t>
                            </m:r>
                            <m:r>
                              <a:rPr lang="en-GB" sz="2400">
                                <a:latin typeface="Cambria Math" panose="02040503050406030204" pitchFamily="18" charset="0"/>
                              </a:rPr>
                              <m:t>𝑒</m:t>
                            </m:r>
                            <m:r>
                              <a:rPr lang="en-GB" sz="2400">
                                <a:latin typeface="Cambria Math" panose="02040503050406030204" pitchFamily="18" charset="0"/>
                              </a:rPr>
                              <m:t>)</m:t>
                            </m:r>
                          </m:den>
                        </m:f>
                        <m:f>
                          <m:fPr>
                            <m:ctrlPr>
                              <a:rPr lang="it-IT" sz="2400" i="1">
                                <a:latin typeface="Cambria Math" panose="02040503050406030204" pitchFamily="18" charset="0"/>
                              </a:rPr>
                            </m:ctrlPr>
                          </m:fPr>
                          <m:num>
                            <m:r>
                              <a:rPr lang="en-GB" sz="2400">
                                <a:latin typeface="Cambria Math" panose="02040503050406030204" pitchFamily="18" charset="0"/>
                              </a:rPr>
                              <m:t>𝑑</m:t>
                            </m:r>
                            <m:r>
                              <a:rPr lang="en-GB" sz="2400">
                                <a:latin typeface="Cambria Math" panose="02040503050406030204" pitchFamily="18" charset="0"/>
                              </a:rPr>
                              <m:t>𝛽</m:t>
                            </m:r>
                            <m:r>
                              <a:rPr lang="en-GB" sz="2400">
                                <a:latin typeface="Cambria Math" panose="02040503050406030204" pitchFamily="18" charset="0"/>
                              </a:rPr>
                              <m:t>(</m:t>
                            </m:r>
                            <m:r>
                              <a:rPr lang="en-GB" sz="2400">
                                <a:latin typeface="Cambria Math" panose="02040503050406030204" pitchFamily="18" charset="0"/>
                              </a:rPr>
                              <m:t>𝑒</m:t>
                            </m:r>
                            <m:r>
                              <a:rPr lang="en-GB" sz="2400">
                                <a:latin typeface="Cambria Math" panose="02040503050406030204" pitchFamily="18" charset="0"/>
                              </a:rPr>
                              <m:t>)</m:t>
                            </m:r>
                          </m:num>
                          <m:den>
                            <m:r>
                              <a:rPr lang="en-GB" sz="2400">
                                <a:latin typeface="Cambria Math" panose="02040503050406030204" pitchFamily="18" charset="0"/>
                              </a:rPr>
                              <m:t>𝑑𝑒</m:t>
                            </m:r>
                          </m:den>
                        </m:f>
                        <m:sSup>
                          <m:sSupPr>
                            <m:ctrlPr>
                              <a:rPr lang="it-IT" sz="2400" i="1">
                                <a:latin typeface="Cambria Math" panose="02040503050406030204" pitchFamily="18" charset="0"/>
                              </a:rPr>
                            </m:ctrlPr>
                          </m:sSupPr>
                          <m:e>
                            <m:r>
                              <a:rPr lang="en-GB" sz="2400">
                                <a:latin typeface="Cambria Math" panose="02040503050406030204" pitchFamily="18" charset="0"/>
                              </a:rPr>
                              <m:t>𝜎</m:t>
                            </m:r>
                          </m:e>
                          <m:sup>
                            <m:r>
                              <a:rPr lang="en-GB" sz="2400">
                                <a:latin typeface="Cambria Math" panose="02040503050406030204" pitchFamily="18" charset="0"/>
                              </a:rPr>
                              <m:t>′</m:t>
                            </m:r>
                          </m:sup>
                        </m:sSup>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e>
                    </m:d>
                  </m:oMath>
                </a14:m>
                <a:endParaRPr lang="en-GB" sz="2400" dirty="0"/>
              </a:p>
            </p:txBody>
          </p:sp>
        </mc:Choice>
        <mc:Fallback xmlns="">
          <p:sp>
            <p:nvSpPr>
              <p:cNvPr id="6" name="Segnaposto contenuto 5">
                <a:extLst>
                  <a:ext uri="{FF2B5EF4-FFF2-40B4-BE49-F238E27FC236}">
                    <a16:creationId xmlns:a16="http://schemas.microsoft.com/office/drawing/2014/main" id="{98AF58FE-C377-4FE1-A747-C74CC532A524}"/>
                  </a:ext>
                </a:extLst>
              </p:cNvPr>
              <p:cNvSpPr>
                <a:spLocks noGrp="1" noRot="1" noChangeAspect="1" noMove="1" noResize="1" noEditPoints="1" noAdjustHandles="1" noChangeArrowheads="1" noChangeShapeType="1" noTextEdit="1"/>
              </p:cNvSpPr>
              <p:nvPr>
                <p:ph idx="1"/>
              </p:nvPr>
            </p:nvSpPr>
            <p:spPr>
              <a:xfrm>
                <a:off x="700984" y="2221549"/>
                <a:ext cx="10972800" cy="935288"/>
              </a:xfrm>
              <a:blipFill>
                <a:blip r:embed="rId3"/>
                <a:stretch>
                  <a:fillRect/>
                </a:stretch>
              </a:blipFill>
              <a:ln>
                <a:noFill/>
              </a:ln>
            </p:spPr>
            <p:txBody>
              <a:bodyPr/>
              <a:lstStyle/>
              <a:p>
                <a:r>
                  <a:rPr lang="it-IT">
                    <a:noFill/>
                  </a:rPr>
                  <a:t> </a:t>
                </a:r>
              </a:p>
            </p:txBody>
          </p:sp>
        </mc:Fallback>
      </mc:AlternateContent>
      <p:sp>
        <p:nvSpPr>
          <p:cNvPr id="34" name="CasellaDiTesto 33">
            <a:extLst>
              <a:ext uri="{FF2B5EF4-FFF2-40B4-BE49-F238E27FC236}">
                <a16:creationId xmlns:a16="http://schemas.microsoft.com/office/drawing/2014/main" id="{4DA277F5-A6E6-40C3-BB01-FB6B7AA2A27B}"/>
              </a:ext>
            </a:extLst>
          </p:cNvPr>
          <p:cNvSpPr txBox="1"/>
          <p:nvPr/>
        </p:nvSpPr>
        <p:spPr>
          <a:xfrm>
            <a:off x="3737255" y="1136424"/>
            <a:ext cx="4717489"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it-IT" dirty="0" err="1">
                <a:effectLst>
                  <a:outerShdw blurRad="38100" dist="38100" dir="2700000" algn="tl">
                    <a:srgbClr val="000000">
                      <a:alpha val="43137"/>
                    </a:srgbClr>
                  </a:outerShdw>
                </a:effectLst>
                <a:latin typeface="+mj-lt"/>
                <a:cs typeface="Calibri" panose="020F0502020204030204" pitchFamily="34" charset="0"/>
              </a:rPr>
              <a:t>Governing</a:t>
            </a:r>
            <a:r>
              <a:rPr lang="it-IT" dirty="0">
                <a:effectLst>
                  <a:outerShdw blurRad="38100" dist="38100" dir="2700000" algn="tl">
                    <a:srgbClr val="000000">
                      <a:alpha val="43137"/>
                    </a:srgbClr>
                  </a:outerShdw>
                </a:effectLst>
                <a:latin typeface="+mj-lt"/>
                <a:cs typeface="Calibri" panose="020F0502020204030204" pitchFamily="34" charset="0"/>
              </a:rPr>
              <a:t> </a:t>
            </a:r>
            <a:r>
              <a:rPr lang="it-IT" dirty="0" err="1">
                <a:effectLst>
                  <a:outerShdw blurRad="38100" dist="38100" dir="2700000" algn="tl">
                    <a:srgbClr val="000000">
                      <a:alpha val="43137"/>
                    </a:srgbClr>
                  </a:outerShdw>
                </a:effectLst>
                <a:latin typeface="+mj-lt"/>
                <a:cs typeface="Calibri" panose="020F0502020204030204" pitchFamily="34" charset="0"/>
              </a:rPr>
              <a:t>equation</a:t>
            </a:r>
            <a:endParaRPr lang="it-IT" dirty="0">
              <a:effectLst>
                <a:outerShdw blurRad="38100" dist="38100" dir="2700000" algn="tl">
                  <a:srgbClr val="000000">
                    <a:alpha val="43137"/>
                  </a:srgbClr>
                </a:outerShdw>
              </a:effectLst>
              <a:latin typeface="+mj-lt"/>
              <a:cs typeface="Calibri" panose="020F0502020204030204" pitchFamily="34" charset="0"/>
            </a:endParaRPr>
          </a:p>
          <a:p>
            <a:pPr algn="ctr"/>
            <a:r>
              <a:rPr lang="it-IT" dirty="0">
                <a:effectLst>
                  <a:outerShdw blurRad="38100" dist="38100" dir="2700000" algn="tl">
                    <a:srgbClr val="000000">
                      <a:alpha val="43137"/>
                    </a:srgbClr>
                  </a:outerShdw>
                </a:effectLst>
                <a:latin typeface="+mj-lt"/>
                <a:cs typeface="Calibri" panose="020F0502020204030204" pitchFamily="34" charset="0"/>
              </a:rPr>
              <a:t>(Pane &amp; </a:t>
            </a:r>
            <a:r>
              <a:rPr lang="it-IT" dirty="0" err="1">
                <a:effectLst>
                  <a:outerShdw blurRad="38100" dist="38100" dir="2700000" algn="tl">
                    <a:srgbClr val="000000">
                      <a:alpha val="43137"/>
                    </a:srgbClr>
                  </a:outerShdw>
                </a:effectLst>
                <a:latin typeface="+mj-lt"/>
                <a:cs typeface="Calibri" panose="020F0502020204030204" pitchFamily="34" charset="0"/>
              </a:rPr>
              <a:t>Schiffman</a:t>
            </a:r>
            <a:r>
              <a:rPr lang="it-IT" dirty="0">
                <a:effectLst>
                  <a:outerShdw blurRad="38100" dist="38100" dir="2700000" algn="tl">
                    <a:srgbClr val="000000">
                      <a:alpha val="43137"/>
                    </a:srgbClr>
                  </a:outerShdw>
                </a:effectLst>
                <a:latin typeface="+mj-lt"/>
                <a:cs typeface="Calibri" panose="020F0502020204030204" pitchFamily="34" charset="0"/>
              </a:rPr>
              <a:t> 1985)</a:t>
            </a:r>
          </a:p>
        </p:txBody>
      </p:sp>
      <p:sp>
        <p:nvSpPr>
          <p:cNvPr id="4" name="Titolo 1">
            <a:extLst>
              <a:ext uri="{FF2B5EF4-FFF2-40B4-BE49-F238E27FC236}">
                <a16:creationId xmlns:a16="http://schemas.microsoft.com/office/drawing/2014/main" id="{B1E14EE8-3A4E-5891-E0A4-1ECD8C64CC05}"/>
              </a:ext>
            </a:extLst>
          </p:cNvPr>
          <p:cNvSpPr>
            <a:spLocks noGrp="1"/>
          </p:cNvSpPr>
          <p:nvPr>
            <p:ph type="title"/>
          </p:nvPr>
        </p:nvSpPr>
        <p:spPr>
          <a:xfrm>
            <a:off x="609600" y="274638"/>
            <a:ext cx="10972800" cy="1143000"/>
          </a:xfrm>
        </p:spPr>
        <p:txBody>
          <a:bodyPr/>
          <a:lstStyle/>
          <a:p>
            <a:r>
              <a:rPr lang="en-GB" dirty="0" err="1"/>
              <a:t>Sedimentation+consolidation</a:t>
            </a:r>
            <a:endParaRPr lang="en-GB" dirty="0"/>
          </a:p>
        </p:txBody>
      </p:sp>
      <p:pic>
        <p:nvPicPr>
          <p:cNvPr id="8" name="Immagine 7">
            <a:extLst>
              <a:ext uri="{FF2B5EF4-FFF2-40B4-BE49-F238E27FC236}">
                <a16:creationId xmlns:a16="http://schemas.microsoft.com/office/drawing/2014/main" id="{425F3CC1-0A0B-4AE9-A72E-9D43B54E56DC}"/>
              </a:ext>
            </a:extLst>
          </p:cNvPr>
          <p:cNvPicPr>
            <a:picLocks noChangeAspect="1"/>
          </p:cNvPicPr>
          <p:nvPr/>
        </p:nvPicPr>
        <p:blipFill>
          <a:blip r:embed="rId4"/>
          <a:stretch>
            <a:fillRect/>
          </a:stretch>
        </p:blipFill>
        <p:spPr>
          <a:xfrm>
            <a:off x="8616280" y="2221549"/>
            <a:ext cx="2604655" cy="1133954"/>
          </a:xfrm>
          <a:prstGeom prst="rect">
            <a:avLst/>
          </a:prstGeom>
        </p:spPr>
      </p:pic>
      <mc:AlternateContent xmlns:mc="http://schemas.openxmlformats.org/markup-compatibility/2006" xmlns:a14="http://schemas.microsoft.com/office/drawing/2010/main">
        <mc:Choice Requires="a14">
          <p:sp>
            <p:nvSpPr>
              <p:cNvPr id="2" name="CasellaDiTesto 1">
                <a:extLst>
                  <a:ext uri="{FF2B5EF4-FFF2-40B4-BE49-F238E27FC236}">
                    <a16:creationId xmlns:a16="http://schemas.microsoft.com/office/drawing/2014/main" id="{3DA65311-D1B2-E7EC-0AD1-3AC56FB6844D}"/>
                  </a:ext>
                </a:extLst>
              </p:cNvPr>
              <p:cNvSpPr txBox="1"/>
              <p:nvPr/>
            </p:nvSpPr>
            <p:spPr>
              <a:xfrm>
                <a:off x="2192740" y="3991832"/>
                <a:ext cx="1746914"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endParaRPr lang="it-IT" sz="2000" i="1" dirty="0">
                  <a:effectLst>
                    <a:outerShdw blurRad="38100" dist="38100" dir="2700000" algn="tl">
                      <a:srgbClr val="000000">
                        <a:alpha val="43137"/>
                      </a:srgbClr>
                    </a:outerShdw>
                  </a:effectLst>
                  <a:latin typeface="Cambria Math" panose="02040503050406030204" pitchFamily="18" charset="0"/>
                </a:endParaRPr>
              </a:p>
              <a:p>
                <a:pPr algn="ctr"/>
                <a:r>
                  <a:rPr lang="el-GR" sz="2000" i="1" dirty="0">
                    <a:effectLst>
                      <a:outerShdw blurRad="38100" dist="38100" dir="2700000" algn="tl">
                        <a:srgbClr val="000000">
                          <a:alpha val="43137"/>
                        </a:srgbClr>
                      </a:outerShdw>
                    </a:effectLst>
                    <a:latin typeface="Cambria Math" panose="02040503050406030204" pitchFamily="18" charset="0"/>
                  </a:rPr>
                  <a:t>β</a:t>
                </a:r>
                <a:r>
                  <a:rPr lang="it-IT" sz="2000" i="1" dirty="0">
                    <a:effectLst>
                      <a:outerShdw blurRad="38100" dist="38100" dir="2700000" algn="tl">
                        <a:srgbClr val="000000">
                          <a:alpha val="43137"/>
                        </a:srgbClr>
                      </a:outerShdw>
                    </a:effectLst>
                    <a:latin typeface="Cambria Math" panose="02040503050406030204" pitchFamily="18" charset="0"/>
                  </a:rPr>
                  <a:t>(e) =1</a:t>
                </a:r>
              </a:p>
              <a:p>
                <a:endParaRPr lang="it-IT" sz="2000" i="1" dirty="0">
                  <a:effectLst>
                    <a:outerShdw blurRad="38100" dist="38100" dir="2700000" algn="tl">
                      <a:srgbClr val="000000">
                        <a:alpha val="43137"/>
                      </a:srgbClr>
                    </a:outerShdw>
                  </a:effectLst>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i="1">
                          <a:effectLst>
                            <a:outerShdw blurRad="38100" dist="38100" dir="2700000" algn="tl">
                              <a:srgbClr val="000000">
                                <a:alpha val="43137"/>
                              </a:srgbClr>
                            </a:outerShdw>
                          </a:effectLst>
                          <a:latin typeface="Cambria Math" panose="02040503050406030204" pitchFamily="18" charset="0"/>
                        </a:rPr>
                        <m:t>𝑒</m:t>
                      </m:r>
                      <m:r>
                        <a:rPr lang="en-GB" i="1">
                          <a:effectLst>
                            <a:outerShdw blurRad="38100" dist="38100" dir="2700000" algn="tl">
                              <a:srgbClr val="000000">
                                <a:alpha val="43137"/>
                              </a:srgbClr>
                            </a:outerShdw>
                          </a:effectLst>
                          <a:latin typeface="Cambria Math" panose="02040503050406030204" pitchFamily="18" charset="0"/>
                        </a:rPr>
                        <m:t>≤</m:t>
                      </m:r>
                      <m:sSub>
                        <m:sSubPr>
                          <m:ctrlPr>
                            <a:rPr lang="en-GB" i="1">
                              <a:effectLst>
                                <a:outerShdw blurRad="38100" dist="38100" dir="2700000" algn="tl">
                                  <a:srgbClr val="000000">
                                    <a:alpha val="43137"/>
                                  </a:srgbClr>
                                </a:outerShdw>
                              </a:effectLst>
                              <a:latin typeface="Cambria Math" panose="02040503050406030204" pitchFamily="18" charset="0"/>
                            </a:rPr>
                          </m:ctrlPr>
                        </m:sSubPr>
                        <m:e>
                          <m:r>
                            <a:rPr lang="en-GB" i="1">
                              <a:effectLst>
                                <a:outerShdw blurRad="38100" dist="38100" dir="2700000" algn="tl">
                                  <a:srgbClr val="000000">
                                    <a:alpha val="43137"/>
                                  </a:srgbClr>
                                </a:outerShdw>
                              </a:effectLst>
                              <a:latin typeface="Cambria Math" panose="02040503050406030204" pitchFamily="18" charset="0"/>
                            </a:rPr>
                            <m:t>𝑒</m:t>
                          </m:r>
                        </m:e>
                        <m:sub>
                          <m:r>
                            <a:rPr lang="en-GB" i="1">
                              <a:effectLst>
                                <a:outerShdw blurRad="38100" dist="38100" dir="2700000" algn="tl">
                                  <a:srgbClr val="000000">
                                    <a:alpha val="43137"/>
                                  </a:srgbClr>
                                </a:outerShdw>
                              </a:effectLst>
                              <a:latin typeface="Cambria Math" panose="02040503050406030204" pitchFamily="18" charset="0"/>
                            </a:rPr>
                            <m:t>𝑠</m:t>
                          </m:r>
                        </m:sub>
                      </m:sSub>
                    </m:oMath>
                  </m:oMathPara>
                </a14:m>
                <a:endParaRPr lang="it-IT" dirty="0">
                  <a:effectLst>
                    <a:outerShdw blurRad="38100" dist="38100" dir="2700000" algn="tl">
                      <a:srgbClr val="000000">
                        <a:alpha val="43137"/>
                      </a:srgbClr>
                    </a:outerShdw>
                  </a:effectLst>
                </a:endParaRPr>
              </a:p>
              <a:p>
                <a:endParaRPr lang="en-GB" dirty="0"/>
              </a:p>
            </p:txBody>
          </p:sp>
        </mc:Choice>
        <mc:Fallback xmlns="">
          <p:sp>
            <p:nvSpPr>
              <p:cNvPr id="2" name="CasellaDiTesto 1">
                <a:extLst>
                  <a:ext uri="{FF2B5EF4-FFF2-40B4-BE49-F238E27FC236}">
                    <a16:creationId xmlns:a16="http://schemas.microsoft.com/office/drawing/2014/main" id="{3DA65311-D1B2-E7EC-0AD1-3AC56FB6844D}"/>
                  </a:ext>
                </a:extLst>
              </p:cNvPr>
              <p:cNvSpPr txBox="1">
                <a:spLocks noRot="1" noChangeAspect="1" noMove="1" noResize="1" noEditPoints="1" noAdjustHandles="1" noChangeArrowheads="1" noChangeShapeType="1" noTextEdit="1"/>
              </p:cNvSpPr>
              <p:nvPr/>
            </p:nvSpPr>
            <p:spPr>
              <a:xfrm>
                <a:off x="2192740" y="3991832"/>
                <a:ext cx="1746914" cy="1754326"/>
              </a:xfrm>
              <a:prstGeom prst="rect">
                <a:avLst/>
              </a:prstGeom>
              <a:blipFill>
                <a:blip r:embed="rId5"/>
                <a:stretch>
                  <a:fillRect/>
                </a:stretch>
              </a:blipFill>
            </p:spPr>
            <p:txBody>
              <a:bodyPr/>
              <a:lstStyle/>
              <a:p>
                <a:r>
                  <a:rPr lang="it-IT">
                    <a:noFill/>
                  </a:rPr>
                  <a:t> </a:t>
                </a:r>
              </a:p>
            </p:txBody>
          </p:sp>
        </mc:Fallback>
      </mc:AlternateContent>
      <p:sp>
        <p:nvSpPr>
          <p:cNvPr id="3" name="Freccia a destra 2">
            <a:extLst>
              <a:ext uri="{FF2B5EF4-FFF2-40B4-BE49-F238E27FC236}">
                <a16:creationId xmlns:a16="http://schemas.microsoft.com/office/drawing/2014/main" id="{402A2A17-7F3C-C744-23EC-D468F620E30E}"/>
              </a:ext>
            </a:extLst>
          </p:cNvPr>
          <p:cNvSpPr/>
          <p:nvPr/>
        </p:nvSpPr>
        <p:spPr>
          <a:xfrm>
            <a:off x="4622042" y="4510531"/>
            <a:ext cx="600502" cy="532262"/>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pic>
        <p:nvPicPr>
          <p:cNvPr id="14" name="Immagine 13">
            <a:extLst>
              <a:ext uri="{FF2B5EF4-FFF2-40B4-BE49-F238E27FC236}">
                <a16:creationId xmlns:a16="http://schemas.microsoft.com/office/drawing/2014/main" id="{21BCD430-85BE-C419-95AD-C5AC11385BF8}"/>
              </a:ext>
            </a:extLst>
          </p:cNvPr>
          <p:cNvPicPr>
            <a:picLocks noChangeAspect="1"/>
          </p:cNvPicPr>
          <p:nvPr/>
        </p:nvPicPr>
        <p:blipFill>
          <a:blip r:embed="rId6"/>
          <a:stretch>
            <a:fillRect/>
          </a:stretch>
        </p:blipFill>
        <p:spPr>
          <a:xfrm>
            <a:off x="5303912" y="3320127"/>
            <a:ext cx="5832648" cy="2865542"/>
          </a:xfrm>
          <a:prstGeom prst="rect">
            <a:avLst/>
          </a:prstGeom>
        </p:spPr>
      </p:pic>
    </p:spTree>
    <p:extLst>
      <p:ext uri="{BB962C8B-B14F-4D97-AF65-F5344CB8AC3E}">
        <p14:creationId xmlns:p14="http://schemas.microsoft.com/office/powerpoint/2010/main" val="36887981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9CF5BF-1F6C-4542-AE0F-F592BB4B11A6}"/>
              </a:ext>
            </a:extLst>
          </p:cNvPr>
          <p:cNvSpPr>
            <a:spLocks noGrp="1"/>
          </p:cNvSpPr>
          <p:nvPr>
            <p:ph type="title"/>
          </p:nvPr>
        </p:nvSpPr>
        <p:spPr>
          <a:xfrm>
            <a:off x="609600" y="274638"/>
            <a:ext cx="10972800" cy="1143000"/>
          </a:xfrm>
        </p:spPr>
        <p:txBody>
          <a:bodyPr>
            <a:normAutofit/>
          </a:bodyPr>
          <a:lstStyle/>
          <a:p>
            <a:r>
              <a:rPr lang="it-IT" dirty="0" err="1"/>
              <a:t>Validation</a:t>
            </a:r>
            <a:r>
              <a:rPr lang="it-IT" dirty="0"/>
              <a:t> of FE model</a:t>
            </a:r>
          </a:p>
        </p:txBody>
      </p:sp>
      <p:sp>
        <p:nvSpPr>
          <p:cNvPr id="3" name="Segnaposto contenuto 2">
            <a:extLst>
              <a:ext uri="{FF2B5EF4-FFF2-40B4-BE49-F238E27FC236}">
                <a16:creationId xmlns:a16="http://schemas.microsoft.com/office/drawing/2014/main" id="{566FD3C9-0875-4B56-A082-75FC25AEDB02}"/>
              </a:ext>
            </a:extLst>
          </p:cNvPr>
          <p:cNvSpPr>
            <a:spLocks noGrp="1"/>
          </p:cNvSpPr>
          <p:nvPr>
            <p:ph idx="1"/>
          </p:nvPr>
        </p:nvSpPr>
        <p:spPr>
          <a:xfrm>
            <a:off x="609600" y="1407850"/>
            <a:ext cx="10972800" cy="4525963"/>
          </a:xfrm>
        </p:spPr>
        <p:txBody>
          <a:bodyPr/>
          <a:lstStyle/>
          <a:p>
            <a:r>
              <a:rPr lang="it-IT" dirty="0" err="1"/>
              <a:t>Validation</a:t>
            </a:r>
            <a:r>
              <a:rPr lang="it-IT" dirty="0"/>
              <a:t> </a:t>
            </a:r>
            <a:r>
              <a:rPr lang="it-IT" dirty="0" err="1"/>
              <a:t>against</a:t>
            </a:r>
            <a:r>
              <a:rPr lang="it-IT" dirty="0"/>
              <a:t> </a:t>
            </a:r>
            <a:r>
              <a:rPr lang="it-IT" dirty="0" err="1"/>
              <a:t>numerical</a:t>
            </a:r>
            <a:r>
              <a:rPr lang="it-IT" dirty="0"/>
              <a:t> </a:t>
            </a:r>
            <a:r>
              <a:rPr lang="it-IT" dirty="0" err="1"/>
              <a:t>solution</a:t>
            </a:r>
            <a:r>
              <a:rPr lang="it-IT" dirty="0"/>
              <a:t> (</a:t>
            </a:r>
            <a:r>
              <a:rPr lang="it-IT" dirty="0" err="1"/>
              <a:t>Jeeravipoolvarn</a:t>
            </a:r>
            <a:r>
              <a:rPr lang="it-IT" dirty="0"/>
              <a:t> 2009)</a:t>
            </a:r>
          </a:p>
          <a:p>
            <a:endParaRPr lang="it-IT" dirty="0"/>
          </a:p>
          <a:p>
            <a:endParaRPr lang="it-IT" dirty="0"/>
          </a:p>
        </p:txBody>
      </p:sp>
      <p:pic>
        <p:nvPicPr>
          <p:cNvPr id="4" name="Immagine 3">
            <a:extLst>
              <a:ext uri="{FF2B5EF4-FFF2-40B4-BE49-F238E27FC236}">
                <a16:creationId xmlns:a16="http://schemas.microsoft.com/office/drawing/2014/main" id="{C14054FE-8879-4549-970A-4AFB02614B9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35960" y="1957564"/>
            <a:ext cx="5544616" cy="4153671"/>
          </a:xfrm>
          <a:prstGeom prst="rect">
            <a:avLst/>
          </a:prstGeom>
          <a:noFill/>
          <a:ln>
            <a:noFill/>
          </a:ln>
        </p:spPr>
      </p:pic>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C5DA3DDD-64BB-4CAE-B5A9-C7E051C1E174}"/>
                  </a:ext>
                </a:extLst>
              </p:cNvPr>
              <p:cNvSpPr txBox="1"/>
              <p:nvPr/>
            </p:nvSpPr>
            <p:spPr>
              <a:xfrm>
                <a:off x="2431395" y="3676378"/>
                <a:ext cx="2944790" cy="174272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r>
                        <a:rPr lang="en-GB" i="1">
                          <a:solidFill>
                            <a:schemeClr val="tx1"/>
                          </a:solidFill>
                          <a:latin typeface="Cambria Math" panose="02040503050406030204" pitchFamily="18" charset="0"/>
                        </a:rPr>
                        <m:t>𝑘</m:t>
                      </m:r>
                      <m:r>
                        <a:rPr lang="en-GB">
                          <a:solidFill>
                            <a:schemeClr val="tx1"/>
                          </a:solidFill>
                          <a:latin typeface="Cambria Math" panose="02040503050406030204" pitchFamily="18" charset="0"/>
                        </a:rPr>
                        <m:t>=</m:t>
                      </m:r>
                      <m:r>
                        <a:rPr lang="en-GB" i="1">
                          <a:solidFill>
                            <a:schemeClr val="tx1"/>
                          </a:solidFill>
                          <a:latin typeface="Cambria Math" panose="02040503050406030204" pitchFamily="18" charset="0"/>
                        </a:rPr>
                        <m:t>𝐶</m:t>
                      </m:r>
                      <m:sSup>
                        <m:sSupPr>
                          <m:ctrlPr>
                            <a:rPr lang="en-GB" i="1">
                              <a:solidFill>
                                <a:schemeClr val="tx1"/>
                              </a:solidFill>
                              <a:latin typeface="Cambria Math" panose="02040503050406030204" pitchFamily="18" charset="0"/>
                            </a:rPr>
                          </m:ctrlPr>
                        </m:sSupPr>
                        <m:e>
                          <m:r>
                            <a:rPr lang="en-GB" i="1">
                              <a:solidFill>
                                <a:schemeClr val="tx1"/>
                              </a:solidFill>
                              <a:latin typeface="Cambria Math" panose="02040503050406030204" pitchFamily="18" charset="0"/>
                            </a:rPr>
                            <m:t>𝑒</m:t>
                          </m:r>
                        </m:e>
                        <m:sup>
                          <m:r>
                            <a:rPr lang="en-GB" i="1">
                              <a:solidFill>
                                <a:schemeClr val="tx1"/>
                              </a:solidFill>
                              <a:latin typeface="Cambria Math" panose="02040503050406030204" pitchFamily="18" charset="0"/>
                            </a:rPr>
                            <m:t>𝐷</m:t>
                          </m:r>
                        </m:sup>
                      </m:sSup>
                    </m:oMath>
                  </m:oMathPara>
                </a14:m>
                <a:endParaRPr lang="en-GB" dirty="0">
                  <a:solidFill>
                    <a:schemeClr val="tx1"/>
                  </a:solidFill>
                </a:endParaRPr>
              </a:p>
              <a:p>
                <a:pPr/>
                <a14:m>
                  <m:oMathPara xmlns:m="http://schemas.openxmlformats.org/officeDocument/2006/math">
                    <m:oMathParaPr>
                      <m:jc m:val="centerGroup"/>
                    </m:oMathParaPr>
                    <m:oMath xmlns:m="http://schemas.openxmlformats.org/officeDocument/2006/math">
                      <m:r>
                        <a:rPr lang="en-GB" i="1">
                          <a:solidFill>
                            <a:schemeClr val="tx1"/>
                          </a:solidFill>
                          <a:latin typeface="Cambria Math" panose="02040503050406030204" pitchFamily="18" charset="0"/>
                        </a:rPr>
                        <m:t>𝑒</m:t>
                      </m:r>
                      <m:r>
                        <a:rPr lang="en-GB">
                          <a:solidFill>
                            <a:schemeClr val="tx1"/>
                          </a:solidFill>
                          <a:latin typeface="Cambria Math" panose="02040503050406030204" pitchFamily="18" charset="0"/>
                        </a:rPr>
                        <m:t>=</m:t>
                      </m:r>
                      <m:r>
                        <a:rPr lang="en-GB" i="1">
                          <a:solidFill>
                            <a:schemeClr val="tx1"/>
                          </a:solidFill>
                          <a:latin typeface="Cambria Math" panose="02040503050406030204" pitchFamily="18" charset="0"/>
                        </a:rPr>
                        <m:t>𝐴</m:t>
                      </m:r>
                      <m:sSup>
                        <m:sSupPr>
                          <m:ctrlPr>
                            <a:rPr lang="en-GB" i="1">
                              <a:solidFill>
                                <a:schemeClr val="tx1"/>
                              </a:solidFill>
                              <a:latin typeface="Cambria Math" panose="02040503050406030204" pitchFamily="18" charset="0"/>
                            </a:rPr>
                          </m:ctrlPr>
                        </m:sSupPr>
                        <m:e>
                          <m:d>
                            <m:dPr>
                              <m:ctrlPr>
                                <a:rPr lang="en-GB" i="1">
                                  <a:solidFill>
                                    <a:schemeClr val="tx1"/>
                                  </a:solidFill>
                                  <a:latin typeface="Cambria Math" panose="02040503050406030204" pitchFamily="18" charset="0"/>
                                </a:rPr>
                              </m:ctrlPr>
                            </m:dPr>
                            <m:e>
                              <m:sSup>
                                <m:sSupPr>
                                  <m:ctrlPr>
                                    <a:rPr lang="en-GB" i="1">
                                      <a:solidFill>
                                        <a:schemeClr val="tx1"/>
                                      </a:solidFill>
                                      <a:latin typeface="Cambria Math" panose="02040503050406030204" pitchFamily="18" charset="0"/>
                                    </a:rPr>
                                  </m:ctrlPr>
                                </m:sSupPr>
                                <m:e>
                                  <m:r>
                                    <a:rPr lang="en-GB" i="1">
                                      <a:solidFill>
                                        <a:schemeClr val="tx1"/>
                                      </a:solidFill>
                                      <a:latin typeface="Cambria Math" panose="02040503050406030204" pitchFamily="18" charset="0"/>
                                    </a:rPr>
                                    <m:t>𝜎</m:t>
                                  </m:r>
                                </m:e>
                                <m:sup>
                                  <m:r>
                                    <a:rPr lang="en-GB">
                                      <a:solidFill>
                                        <a:schemeClr val="tx1"/>
                                      </a:solidFill>
                                      <a:latin typeface="Cambria Math" panose="02040503050406030204" pitchFamily="18" charset="0"/>
                                    </a:rPr>
                                    <m:t>′</m:t>
                                  </m:r>
                                </m:sup>
                              </m:sSup>
                            </m:e>
                          </m:d>
                        </m:e>
                        <m:sup>
                          <m:r>
                            <a:rPr lang="en-GB" i="1">
                              <a:solidFill>
                                <a:schemeClr val="tx1"/>
                              </a:solidFill>
                              <a:latin typeface="Cambria Math" panose="02040503050406030204" pitchFamily="18" charset="0"/>
                            </a:rPr>
                            <m:t>𝐵</m:t>
                          </m:r>
                        </m:sup>
                      </m:sSup>
                    </m:oMath>
                  </m:oMathPara>
                </a14:m>
                <a:endParaRPr lang="en-GB" dirty="0">
                  <a:solidFill>
                    <a:schemeClr val="tx1"/>
                  </a:solidFill>
                </a:endParaRPr>
              </a:p>
              <a:p>
                <a:pPr/>
                <a14:m>
                  <m:oMathPara xmlns:m="http://schemas.openxmlformats.org/officeDocument/2006/math">
                    <m:oMathParaPr>
                      <m:jc m:val="centerGroup"/>
                    </m:oMathParaPr>
                    <m:oMath xmlns:m="http://schemas.openxmlformats.org/officeDocument/2006/math">
                      <m:r>
                        <a:rPr lang="en-GB" sz="1600" i="1">
                          <a:solidFill>
                            <a:schemeClr val="tx1"/>
                          </a:solidFill>
                          <a:latin typeface="Cambria Math" panose="02040503050406030204" pitchFamily="18" charset="0"/>
                        </a:rPr>
                        <m:t>𝛽</m:t>
                      </m:r>
                      <m:r>
                        <a:rPr lang="en-GB" sz="1600">
                          <a:solidFill>
                            <a:schemeClr val="tx1"/>
                          </a:solidFill>
                          <a:latin typeface="Cambria Math" panose="02040503050406030204" pitchFamily="18" charset="0"/>
                        </a:rPr>
                        <m:t>=</m:t>
                      </m:r>
                      <m:d>
                        <m:dPr>
                          <m:begChr m:val="{"/>
                          <m:endChr m:val=""/>
                          <m:ctrlPr>
                            <a:rPr lang="en-GB" sz="1600" i="1">
                              <a:solidFill>
                                <a:schemeClr val="tx1"/>
                              </a:solidFill>
                              <a:latin typeface="Cambria Math" panose="02040503050406030204" pitchFamily="18" charset="0"/>
                            </a:rPr>
                          </m:ctrlPr>
                        </m:dPr>
                        <m:e>
                          <m:eqArr>
                            <m:eqArrPr>
                              <m:ctrlPr>
                                <a:rPr lang="en-GB" sz="1600" i="1">
                                  <a:solidFill>
                                    <a:schemeClr val="tx1"/>
                                  </a:solidFill>
                                  <a:latin typeface="Cambria Math" panose="02040503050406030204" pitchFamily="18" charset="0"/>
                                </a:rPr>
                              </m:ctrlPr>
                            </m:eqArrPr>
                            <m:e>
                              <m:r>
                                <a:rPr lang="en-GB" sz="1600">
                                  <a:solidFill>
                                    <a:schemeClr val="tx1"/>
                                  </a:solidFill>
                                  <a:latin typeface="Cambria Math" panose="02040503050406030204" pitchFamily="18" charset="0"/>
                                </a:rPr>
                                <m:t>&amp;</m:t>
                              </m:r>
                              <m:d>
                                <m:dPr>
                                  <m:ctrlPr>
                                    <a:rPr lang="en-GB" sz="1600" i="1">
                                      <a:solidFill>
                                        <a:schemeClr val="tx1"/>
                                      </a:solidFill>
                                      <a:latin typeface="Cambria Math" panose="02040503050406030204" pitchFamily="18" charset="0"/>
                                    </a:rPr>
                                  </m:ctrlPr>
                                </m:dPr>
                                <m:e>
                                  <m:f>
                                    <m:fPr>
                                      <m:ctrlPr>
                                        <a:rPr lang="en-GB" sz="1600" i="1">
                                          <a:solidFill>
                                            <a:schemeClr val="tx1"/>
                                          </a:solidFill>
                                          <a:latin typeface="Cambria Math" panose="02040503050406030204" pitchFamily="18" charset="0"/>
                                        </a:rPr>
                                      </m:ctrlPr>
                                    </m:fPr>
                                    <m:num>
                                      <m:r>
                                        <a:rPr lang="en-GB" sz="1600">
                                          <a:solidFill>
                                            <a:schemeClr val="tx1"/>
                                          </a:solidFill>
                                          <a:latin typeface="Cambria Math" panose="02040503050406030204" pitchFamily="18" charset="0"/>
                                        </a:rPr>
                                        <m:t>1</m:t>
                                      </m:r>
                                    </m:num>
                                    <m:den>
                                      <m:r>
                                        <a:rPr lang="en-GB" sz="1600" i="1">
                                          <a:solidFill>
                                            <a:schemeClr val="tx1"/>
                                          </a:solidFill>
                                          <a:latin typeface="Cambria Math" panose="02040503050406030204" pitchFamily="18" charset="0"/>
                                        </a:rPr>
                                        <m:t>𝐸</m:t>
                                      </m:r>
                                      <m:r>
                                        <a:rPr lang="en-GB" sz="1600">
                                          <a:solidFill>
                                            <a:schemeClr val="tx1"/>
                                          </a:solidFill>
                                          <a:latin typeface="Cambria Math" panose="02040503050406030204" pitchFamily="18" charset="0"/>
                                        </a:rPr>
                                        <m:t>+</m:t>
                                      </m:r>
                                      <m:r>
                                        <a:rPr lang="en-GB" sz="1600" i="1">
                                          <a:solidFill>
                                            <a:schemeClr val="tx1"/>
                                          </a:solidFill>
                                          <a:latin typeface="Cambria Math" panose="02040503050406030204" pitchFamily="18" charset="0"/>
                                        </a:rPr>
                                        <m:t>𝐹</m:t>
                                      </m:r>
                                      <m:sSup>
                                        <m:sSupPr>
                                          <m:ctrlPr>
                                            <a:rPr lang="en-GB" sz="1600" i="1">
                                              <a:solidFill>
                                                <a:schemeClr val="tx1"/>
                                              </a:solidFill>
                                              <a:latin typeface="Cambria Math" panose="02040503050406030204" pitchFamily="18" charset="0"/>
                                            </a:rPr>
                                          </m:ctrlPr>
                                        </m:sSupPr>
                                        <m:e>
                                          <m:r>
                                            <a:rPr lang="en-GB" sz="1600" i="1">
                                              <a:solidFill>
                                                <a:schemeClr val="tx1"/>
                                              </a:solidFill>
                                              <a:latin typeface="Cambria Math" panose="02040503050406030204" pitchFamily="18" charset="0"/>
                                            </a:rPr>
                                            <m:t>𝑒</m:t>
                                          </m:r>
                                        </m:e>
                                        <m:sup>
                                          <m:r>
                                            <a:rPr lang="en-GB" sz="1600" i="1">
                                              <a:solidFill>
                                                <a:schemeClr val="tx1"/>
                                              </a:solidFill>
                                              <a:latin typeface="Cambria Math" panose="02040503050406030204" pitchFamily="18" charset="0"/>
                                            </a:rPr>
                                            <m:t>𝐺</m:t>
                                          </m:r>
                                        </m:sup>
                                      </m:sSup>
                                    </m:den>
                                  </m:f>
                                </m:e>
                              </m:d>
                              <m:r>
                                <a:rPr lang="en-GB" sz="1600">
                                  <a:solidFill>
                                    <a:schemeClr val="tx1"/>
                                  </a:solidFill>
                                  <a:latin typeface="Cambria Math" panose="02040503050406030204" pitchFamily="18" charset="0"/>
                                </a:rPr>
                                <m:t>,   </m:t>
                              </m:r>
                              <m:r>
                                <a:rPr lang="en-GB" sz="1600" i="1">
                                  <a:solidFill>
                                    <a:schemeClr val="tx1"/>
                                  </a:solidFill>
                                  <a:latin typeface="Cambria Math" panose="02040503050406030204" pitchFamily="18" charset="0"/>
                                </a:rPr>
                                <m:t>𝛽</m:t>
                              </m:r>
                              <m:r>
                                <a:rPr lang="en-GB" sz="1600">
                                  <a:solidFill>
                                    <a:schemeClr val="tx1"/>
                                  </a:solidFill>
                                  <a:latin typeface="Cambria Math" panose="02040503050406030204" pitchFamily="18" charset="0"/>
                                </a:rPr>
                                <m:t>&gt;</m:t>
                              </m:r>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rPr>
                                    <m:t>𝛽</m:t>
                                  </m:r>
                                </m:e>
                                <m:sub>
                                  <m:r>
                                    <a:rPr lang="en-GB" sz="1600" i="1">
                                      <a:solidFill>
                                        <a:schemeClr val="tx1"/>
                                      </a:solidFill>
                                      <a:latin typeface="Cambria Math" panose="02040503050406030204" pitchFamily="18" charset="0"/>
                                    </a:rPr>
                                    <m:t>𝑡</m:t>
                                  </m:r>
                                </m:sub>
                              </m:sSub>
                            </m:e>
                            <m:e>
                              <m:r>
                                <a:rPr lang="en-GB" sz="1600">
                                  <a:solidFill>
                                    <a:schemeClr val="tx1"/>
                                  </a:solidFill>
                                  <a:latin typeface="Cambria Math" panose="02040503050406030204" pitchFamily="18" charset="0"/>
                                </a:rPr>
                                <m:t>&amp;</m:t>
                              </m:r>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rPr>
                                    <m:t>𝛽</m:t>
                                  </m:r>
                                </m:e>
                                <m:sub>
                                  <m:r>
                                    <a:rPr lang="en-GB" sz="1600" i="1">
                                      <a:solidFill>
                                        <a:schemeClr val="tx1"/>
                                      </a:solidFill>
                                      <a:latin typeface="Cambria Math" panose="02040503050406030204" pitchFamily="18" charset="0"/>
                                    </a:rPr>
                                    <m:t>𝑡</m:t>
                                  </m:r>
                                </m:sub>
                              </m:sSub>
                              <m:r>
                                <a:rPr lang="en-GB" sz="1600">
                                  <a:solidFill>
                                    <a:schemeClr val="tx1"/>
                                  </a:solidFill>
                                  <a:latin typeface="Cambria Math" panose="02040503050406030204" pitchFamily="18" charset="0"/>
                                </a:rPr>
                                <m:t>,               </m:t>
                              </m:r>
                              <m:r>
                                <a:rPr lang="it-IT" sz="1600" i="1">
                                  <a:solidFill>
                                    <a:schemeClr val="tx1"/>
                                  </a:solidFill>
                                  <a:latin typeface="Cambria Math" panose="02040503050406030204" pitchFamily="18" charset="0"/>
                                </a:rPr>
                                <m:t>      </m:t>
                              </m:r>
                              <m:r>
                                <a:rPr lang="en-GB" sz="1600" i="1">
                                  <a:solidFill>
                                    <a:schemeClr val="tx1"/>
                                  </a:solidFill>
                                  <a:latin typeface="Cambria Math" panose="02040503050406030204" pitchFamily="18" charset="0"/>
                                </a:rPr>
                                <m:t>𝛽</m:t>
                              </m:r>
                              <m:r>
                                <a:rPr lang="en-GB" sz="1600">
                                  <a:solidFill>
                                    <a:schemeClr val="tx1"/>
                                  </a:solidFill>
                                  <a:latin typeface="Cambria Math" panose="02040503050406030204" pitchFamily="18" charset="0"/>
                                </a:rPr>
                                <m:t>≤</m:t>
                              </m:r>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rPr>
                                    <m:t>𝛽</m:t>
                                  </m:r>
                                </m:e>
                                <m:sub>
                                  <m:r>
                                    <a:rPr lang="en-GB" sz="1600" i="1">
                                      <a:solidFill>
                                        <a:schemeClr val="tx1"/>
                                      </a:solidFill>
                                      <a:latin typeface="Cambria Math" panose="02040503050406030204" pitchFamily="18" charset="0"/>
                                    </a:rPr>
                                    <m:t>𝑡</m:t>
                                  </m:r>
                                </m:sub>
                              </m:sSub>
                            </m:e>
                          </m:eqArr>
                        </m:e>
                      </m:d>
                    </m:oMath>
                  </m:oMathPara>
                </a14:m>
                <a:endParaRPr lang="en-GB" dirty="0"/>
              </a:p>
            </p:txBody>
          </p:sp>
        </mc:Choice>
        <mc:Fallback xmlns="">
          <p:sp>
            <p:nvSpPr>
              <p:cNvPr id="12" name="CasellaDiTesto 11">
                <a:extLst>
                  <a:ext uri="{FF2B5EF4-FFF2-40B4-BE49-F238E27FC236}">
                    <a16:creationId xmlns:a16="http://schemas.microsoft.com/office/drawing/2014/main" id="{C5DA3DDD-64BB-4CAE-B5A9-C7E051C1E174}"/>
                  </a:ext>
                </a:extLst>
              </p:cNvPr>
              <p:cNvSpPr txBox="1">
                <a:spLocks noRot="1" noChangeAspect="1" noMove="1" noResize="1" noEditPoints="1" noAdjustHandles="1" noChangeArrowheads="1" noChangeShapeType="1" noTextEdit="1"/>
              </p:cNvSpPr>
              <p:nvPr/>
            </p:nvSpPr>
            <p:spPr>
              <a:xfrm>
                <a:off x="2431395" y="3676378"/>
                <a:ext cx="2944790" cy="1742721"/>
              </a:xfrm>
              <a:prstGeom prst="rect">
                <a:avLst/>
              </a:prstGeom>
              <a:blipFill>
                <a:blip r:embed="rId4"/>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31495693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1BD5B8C-2870-40DB-A86D-64614C81FB01}"/>
              </a:ext>
            </a:extLst>
          </p:cNvPr>
          <p:cNvSpPr>
            <a:spLocks noGrp="1"/>
          </p:cNvSpPr>
          <p:nvPr>
            <p:ph type="title"/>
          </p:nvPr>
        </p:nvSpPr>
        <p:spPr>
          <a:xfrm>
            <a:off x="609600" y="274638"/>
            <a:ext cx="10972800" cy="1143000"/>
          </a:xfrm>
        </p:spPr>
        <p:txBody>
          <a:bodyPr>
            <a:normAutofit fontScale="90000"/>
          </a:bodyPr>
          <a:lstStyle/>
          <a:p>
            <a:r>
              <a:rPr lang="it-IT" dirty="0" err="1"/>
              <a:t>Validation</a:t>
            </a:r>
            <a:r>
              <a:rPr lang="it-IT" dirty="0"/>
              <a:t> </a:t>
            </a:r>
            <a:r>
              <a:rPr lang="it-IT" dirty="0" err="1"/>
              <a:t>against</a:t>
            </a:r>
            <a:r>
              <a:rPr lang="it-IT" dirty="0"/>
              <a:t> </a:t>
            </a:r>
            <a:r>
              <a:rPr lang="it-IT" dirty="0" err="1"/>
              <a:t>experimental</a:t>
            </a:r>
            <a:r>
              <a:rPr lang="it-IT" dirty="0"/>
              <a:t> data</a:t>
            </a:r>
            <a:br>
              <a:rPr lang="en-GB" dirty="0"/>
            </a:br>
            <a:r>
              <a:rPr lang="en-GB" dirty="0"/>
              <a:t>Been 1980</a:t>
            </a:r>
          </a:p>
        </p:txBody>
      </p:sp>
      <p:pic>
        <p:nvPicPr>
          <p:cNvPr id="6" name="Immagine 5">
            <a:extLst>
              <a:ext uri="{FF2B5EF4-FFF2-40B4-BE49-F238E27FC236}">
                <a16:creationId xmlns:a16="http://schemas.microsoft.com/office/drawing/2014/main" id="{7E9B1BA8-B8B6-4193-8574-B98B806951B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27390" y="1439123"/>
            <a:ext cx="5649623" cy="4241708"/>
          </a:xfrm>
          <a:prstGeom prst="rect">
            <a:avLst/>
          </a:prstGeom>
          <a:noFill/>
          <a:ln>
            <a:noFill/>
          </a:ln>
        </p:spPr>
      </p:pic>
      <p:sp>
        <p:nvSpPr>
          <p:cNvPr id="10" name="CasellaDiTesto 9">
            <a:extLst>
              <a:ext uri="{FF2B5EF4-FFF2-40B4-BE49-F238E27FC236}">
                <a16:creationId xmlns:a16="http://schemas.microsoft.com/office/drawing/2014/main" id="{79F297D0-41D1-4D07-A723-64B1F9C0C430}"/>
              </a:ext>
            </a:extLst>
          </p:cNvPr>
          <p:cNvSpPr txBox="1"/>
          <p:nvPr/>
        </p:nvSpPr>
        <p:spPr>
          <a:xfrm>
            <a:off x="7968208" y="5680831"/>
            <a:ext cx="2438400" cy="276999"/>
          </a:xfrm>
          <a:prstGeom prst="rect">
            <a:avLst/>
          </a:prstGeom>
          <a:noFill/>
        </p:spPr>
        <p:txBody>
          <a:bodyPr wrap="square" rtlCol="0">
            <a:spAutoFit/>
          </a:bodyPr>
          <a:lstStyle/>
          <a:p>
            <a:r>
              <a:rPr lang="it-IT" sz="1200" i="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Experiment</a:t>
            </a:r>
            <a:r>
              <a:rPr lang="en-GB" sz="1200" i="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7</a:t>
            </a:r>
          </a:p>
        </p:txBody>
      </p:sp>
      <p:pic>
        <p:nvPicPr>
          <p:cNvPr id="14" name="Immagine 13">
            <a:extLst>
              <a:ext uri="{FF2B5EF4-FFF2-40B4-BE49-F238E27FC236}">
                <a16:creationId xmlns:a16="http://schemas.microsoft.com/office/drawing/2014/main" id="{B8CB7446-1E90-4774-854A-98BF82E3D92B}"/>
              </a:ext>
            </a:extLst>
          </p:cNvPr>
          <p:cNvPicPr/>
          <p:nvPr/>
        </p:nvPicPr>
        <p:blipFill rotWithShape="1">
          <a:blip r:embed="rId4"/>
          <a:srcRect b="10404"/>
          <a:stretch/>
        </p:blipFill>
        <p:spPr>
          <a:xfrm>
            <a:off x="1775520" y="999204"/>
            <a:ext cx="2064280" cy="2141764"/>
          </a:xfrm>
          <a:prstGeom prst="rect">
            <a:avLst/>
          </a:prstGeom>
        </p:spPr>
      </p:pic>
      <p:pic>
        <p:nvPicPr>
          <p:cNvPr id="26" name="Immagine 25">
            <a:extLst>
              <a:ext uri="{FF2B5EF4-FFF2-40B4-BE49-F238E27FC236}">
                <a16:creationId xmlns:a16="http://schemas.microsoft.com/office/drawing/2014/main" id="{52E7EDCF-B26E-ACAB-82F2-4BF8F121AFBF}"/>
              </a:ext>
            </a:extLst>
          </p:cNvPr>
          <p:cNvPicPr>
            <a:picLocks noChangeAspect="1"/>
          </p:cNvPicPr>
          <p:nvPr/>
        </p:nvPicPr>
        <p:blipFill>
          <a:blip r:embed="rId5"/>
          <a:stretch>
            <a:fillRect/>
          </a:stretch>
        </p:blipFill>
        <p:spPr>
          <a:xfrm>
            <a:off x="399358" y="3140968"/>
            <a:ext cx="4534212" cy="2952328"/>
          </a:xfrm>
          <a:prstGeom prst="rect">
            <a:avLst/>
          </a:prstGeom>
        </p:spPr>
      </p:pic>
    </p:spTree>
    <p:extLst>
      <p:ext uri="{BB962C8B-B14F-4D97-AF65-F5344CB8AC3E}">
        <p14:creationId xmlns:p14="http://schemas.microsoft.com/office/powerpoint/2010/main" val="25521436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A371B028-5334-4CB1-8511-F86E34BEA66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223792" y="1624848"/>
            <a:ext cx="5681587" cy="4275213"/>
          </a:xfrm>
          <a:prstGeom prst="rect">
            <a:avLst/>
          </a:prstGeom>
          <a:noFill/>
          <a:ln>
            <a:noFill/>
          </a:ln>
        </p:spPr>
      </p:pic>
      <p:sp>
        <p:nvSpPr>
          <p:cNvPr id="6" name="CasellaDiTesto 5">
            <a:extLst>
              <a:ext uri="{FF2B5EF4-FFF2-40B4-BE49-F238E27FC236}">
                <a16:creationId xmlns:a16="http://schemas.microsoft.com/office/drawing/2014/main" id="{BB0C36EC-A194-4572-866E-4C883A31D8BA}"/>
              </a:ext>
            </a:extLst>
          </p:cNvPr>
          <p:cNvSpPr txBox="1"/>
          <p:nvPr/>
        </p:nvSpPr>
        <p:spPr>
          <a:xfrm>
            <a:off x="6803666" y="5804841"/>
            <a:ext cx="1897039" cy="276999"/>
          </a:xfrm>
          <a:prstGeom prst="rect">
            <a:avLst/>
          </a:prstGeom>
          <a:noFill/>
        </p:spPr>
        <p:txBody>
          <a:bodyPr wrap="square" rtlCol="0">
            <a:spAutoFit/>
          </a:bodyPr>
          <a:lstStyle/>
          <a:p>
            <a:r>
              <a:rPr lang="en-GB" sz="1200" i="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Test 1</a:t>
            </a:r>
          </a:p>
        </p:txBody>
      </p:sp>
      <p:sp>
        <p:nvSpPr>
          <p:cNvPr id="9" name="CasellaDiTesto 8">
            <a:extLst>
              <a:ext uri="{FF2B5EF4-FFF2-40B4-BE49-F238E27FC236}">
                <a16:creationId xmlns:a16="http://schemas.microsoft.com/office/drawing/2014/main" id="{F8E67B55-1DB1-4A4E-B0B3-617E2E564793}"/>
              </a:ext>
            </a:extLst>
          </p:cNvPr>
          <p:cNvSpPr txBox="1"/>
          <p:nvPr/>
        </p:nvSpPr>
        <p:spPr>
          <a:xfrm>
            <a:off x="9281492" y="3286843"/>
            <a:ext cx="3198777" cy="307777"/>
          </a:xfrm>
          <a:prstGeom prst="rect">
            <a:avLst/>
          </a:prstGeom>
          <a:noFill/>
        </p:spPr>
        <p:txBody>
          <a:bodyPr wrap="square" rtlCol="0">
            <a:spAutoFit/>
          </a:bodyPr>
          <a:lstStyle/>
          <a:p>
            <a:pPr algn="ctr"/>
            <a:r>
              <a:rPr lang="it-IT" sz="1400" dirty="0">
                <a:latin typeface="Calibri" panose="020F0502020204030204" pitchFamily="34" charset="0"/>
                <a:cs typeface="Calibri" panose="020F0502020204030204" pitchFamily="34" charset="0"/>
              </a:rPr>
              <a:t>Dummy </a:t>
            </a:r>
            <a:r>
              <a:rPr lang="it-IT" sz="1400" dirty="0" err="1">
                <a:latin typeface="Calibri" panose="020F0502020204030204" pitchFamily="34" charset="0"/>
                <a:cs typeface="Calibri" panose="020F0502020204030204" pitchFamily="34" charset="0"/>
              </a:rPr>
              <a:t>resevoir</a:t>
            </a:r>
            <a:r>
              <a:rPr lang="it-IT" sz="1400" dirty="0">
                <a:latin typeface="Calibri" panose="020F0502020204030204" pitchFamily="34" charset="0"/>
                <a:cs typeface="Calibri" panose="020F0502020204030204" pitchFamily="34" charset="0"/>
              </a:rPr>
              <a:t> </a:t>
            </a:r>
            <a:r>
              <a:rPr lang="it-IT" sz="1400" dirty="0" err="1">
                <a:latin typeface="Calibri" panose="020F0502020204030204" pitchFamily="34" charset="0"/>
                <a:cs typeface="Calibri" panose="020F0502020204030204" pitchFamily="34" charset="0"/>
              </a:rPr>
              <a:t>representation</a:t>
            </a:r>
            <a:endParaRPr lang="it-IT" sz="1400" dirty="0">
              <a:latin typeface="Calibri" panose="020F0502020204030204" pitchFamily="34" charset="0"/>
              <a:cs typeface="Calibri" panose="020F0502020204030204" pitchFamily="34" charset="0"/>
            </a:endParaRPr>
          </a:p>
        </p:txBody>
      </p:sp>
      <p:pic>
        <p:nvPicPr>
          <p:cNvPr id="12" name="Immagine 11">
            <a:extLst>
              <a:ext uri="{FF2B5EF4-FFF2-40B4-BE49-F238E27FC236}">
                <a16:creationId xmlns:a16="http://schemas.microsoft.com/office/drawing/2014/main" id="{7EB5D800-CE48-4DAF-83BD-446C39B1B424}"/>
              </a:ext>
            </a:extLst>
          </p:cNvPr>
          <p:cNvPicPr>
            <a:picLocks noChangeAspect="1"/>
          </p:cNvPicPr>
          <p:nvPr/>
        </p:nvPicPr>
        <p:blipFill>
          <a:blip r:embed="rId4"/>
          <a:stretch>
            <a:fillRect/>
          </a:stretch>
        </p:blipFill>
        <p:spPr>
          <a:xfrm>
            <a:off x="9624392" y="1052736"/>
            <a:ext cx="2434945" cy="2223648"/>
          </a:xfrm>
          <a:prstGeom prst="rect">
            <a:avLst/>
          </a:prstGeom>
        </p:spPr>
      </p:pic>
      <p:sp>
        <p:nvSpPr>
          <p:cNvPr id="2" name="Titolo 1">
            <a:extLst>
              <a:ext uri="{FF2B5EF4-FFF2-40B4-BE49-F238E27FC236}">
                <a16:creationId xmlns:a16="http://schemas.microsoft.com/office/drawing/2014/main" id="{43D8B8DD-49F4-4EB1-8CAC-BEA2A1014DC7}"/>
              </a:ext>
            </a:extLst>
          </p:cNvPr>
          <p:cNvSpPr>
            <a:spLocks noGrp="1"/>
          </p:cNvSpPr>
          <p:nvPr>
            <p:ph type="title"/>
          </p:nvPr>
        </p:nvSpPr>
        <p:spPr>
          <a:xfrm>
            <a:off x="609600" y="274638"/>
            <a:ext cx="10972800" cy="1143000"/>
          </a:xfrm>
        </p:spPr>
        <p:txBody>
          <a:bodyPr>
            <a:normAutofit fontScale="90000"/>
          </a:bodyPr>
          <a:lstStyle/>
          <a:p>
            <a:r>
              <a:rPr lang="it-IT" dirty="0" err="1"/>
              <a:t>Validation</a:t>
            </a:r>
            <a:r>
              <a:rPr lang="it-IT" dirty="0"/>
              <a:t> </a:t>
            </a:r>
            <a:r>
              <a:rPr lang="it-IT" dirty="0" err="1"/>
              <a:t>against</a:t>
            </a:r>
            <a:r>
              <a:rPr lang="it-IT" dirty="0"/>
              <a:t> </a:t>
            </a:r>
            <a:r>
              <a:rPr lang="it-IT" dirty="0" err="1"/>
              <a:t>experimental</a:t>
            </a:r>
            <a:r>
              <a:rPr lang="it-IT" dirty="0"/>
              <a:t> data</a:t>
            </a:r>
            <a:br>
              <a:rPr lang="en-GB" dirty="0"/>
            </a:br>
            <a:r>
              <a:rPr lang="en-GB" dirty="0" err="1"/>
              <a:t>Eikhout</a:t>
            </a:r>
            <a:r>
              <a:rPr lang="en-GB" dirty="0"/>
              <a:t> 2021</a:t>
            </a:r>
          </a:p>
        </p:txBody>
      </p:sp>
      <p:pic>
        <p:nvPicPr>
          <p:cNvPr id="10" name="Immagine 9">
            <a:extLst>
              <a:ext uri="{FF2B5EF4-FFF2-40B4-BE49-F238E27FC236}">
                <a16:creationId xmlns:a16="http://schemas.microsoft.com/office/drawing/2014/main" id="{ADBE0D85-C56A-0E54-B60B-B95D12500743}"/>
              </a:ext>
            </a:extLst>
          </p:cNvPr>
          <p:cNvPicPr>
            <a:picLocks noChangeAspect="1"/>
          </p:cNvPicPr>
          <p:nvPr/>
        </p:nvPicPr>
        <p:blipFill rotWithShape="1">
          <a:blip r:embed="rId5"/>
          <a:srcRect l="3114"/>
          <a:stretch/>
        </p:blipFill>
        <p:spPr>
          <a:xfrm>
            <a:off x="49364" y="1318071"/>
            <a:ext cx="4390452" cy="4499553"/>
          </a:xfrm>
          <a:prstGeom prst="rect">
            <a:avLst/>
          </a:prstGeom>
        </p:spPr>
      </p:pic>
    </p:spTree>
    <p:extLst>
      <p:ext uri="{BB962C8B-B14F-4D97-AF65-F5344CB8AC3E}">
        <p14:creationId xmlns:p14="http://schemas.microsoft.com/office/powerpoint/2010/main" val="1070534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p:spPr>
        <p:txBody>
          <a:bodyPr>
            <a:normAutofit/>
          </a:bodyPr>
          <a:lstStyle/>
          <a:p>
            <a:r>
              <a:rPr lang="it-IT" dirty="0" err="1"/>
              <a:t>Conclusions</a:t>
            </a:r>
            <a:endParaRPr lang="it-IT" dirty="0"/>
          </a:p>
        </p:txBody>
      </p:sp>
      <p:sp>
        <p:nvSpPr>
          <p:cNvPr id="4" name="Rettangolo 3"/>
          <p:cNvSpPr>
            <a:spLocks noChangeArrowheads="1"/>
          </p:cNvSpPr>
          <p:nvPr/>
        </p:nvSpPr>
        <p:spPr bwMode="auto">
          <a:xfrm>
            <a:off x="263352" y="1052736"/>
            <a:ext cx="11665296" cy="4845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lnSpc>
                <a:spcPct val="150000"/>
              </a:lnSpc>
              <a:buFont typeface="Arial" panose="020B0604020202020204" pitchFamily="34" charset="0"/>
              <a:buChar char="•"/>
              <a:defRPr/>
            </a:pPr>
            <a:r>
              <a:rPr lang="it-IT" dirty="0">
                <a:latin typeface="Calibri" panose="020F0502020204030204" pitchFamily="34" charset="0"/>
                <a:cs typeface="Calibri" panose="020F0502020204030204" pitchFamily="34" charset="0"/>
              </a:rPr>
              <a:t>The </a:t>
            </a:r>
            <a:r>
              <a:rPr lang="it-IT" dirty="0" err="1">
                <a:latin typeface="Calibri" panose="020F0502020204030204" pitchFamily="34" charset="0"/>
                <a:cs typeface="Calibri" panose="020F0502020204030204" pitchFamily="34" charset="0"/>
              </a:rPr>
              <a:t>numerical</a:t>
            </a:r>
            <a:r>
              <a:rPr lang="it-IT" dirty="0">
                <a:latin typeface="Calibri" panose="020F0502020204030204" pitchFamily="34" charset="0"/>
                <a:cs typeface="Calibri" panose="020F0502020204030204" pitchFamily="34" charset="0"/>
              </a:rPr>
              <a:t> model can simulate</a:t>
            </a:r>
          </a:p>
          <a:p>
            <a:pPr marL="800100" lvl="1" indent="-342900">
              <a:lnSpc>
                <a:spcPct val="150000"/>
              </a:lnSpc>
              <a:buFont typeface="Wingdings" panose="05000000000000000000" pitchFamily="2" charset="2"/>
              <a:buChar char="ü"/>
              <a:defRPr/>
            </a:pPr>
            <a:r>
              <a:rPr lang="it-IT" dirty="0">
                <a:latin typeface="Calibri" panose="020F0502020204030204" pitchFamily="34" charset="0"/>
                <a:cs typeface="Calibri" panose="020F0502020204030204" pitchFamily="34" charset="0"/>
              </a:rPr>
              <a:t>Large-strain </a:t>
            </a:r>
            <a:r>
              <a:rPr lang="it-IT" dirty="0" err="1">
                <a:latin typeface="Calibri" panose="020F0502020204030204" pitchFamily="34" charset="0"/>
                <a:cs typeface="Calibri" panose="020F0502020204030204" pitchFamily="34" charset="0"/>
              </a:rPr>
              <a:t>consolidation</a:t>
            </a:r>
            <a:endParaRPr lang="it-IT" dirty="0">
              <a:latin typeface="Calibri" panose="020F0502020204030204" pitchFamily="34" charset="0"/>
              <a:cs typeface="Calibri" panose="020F0502020204030204" pitchFamily="34" charset="0"/>
            </a:endParaRPr>
          </a:p>
          <a:p>
            <a:pPr marL="800100" lvl="1" indent="-342900">
              <a:lnSpc>
                <a:spcPct val="150000"/>
              </a:lnSpc>
              <a:buFont typeface="Wingdings" panose="05000000000000000000" pitchFamily="2" charset="2"/>
              <a:buChar char="ü"/>
              <a:defRPr/>
            </a:pPr>
            <a:r>
              <a:rPr lang="it-IT" dirty="0" err="1">
                <a:latin typeface="Calibri" panose="020F0502020204030204" pitchFamily="34" charset="0"/>
                <a:cs typeface="Calibri" panose="020F0502020204030204" pitchFamily="34" charset="0"/>
              </a:rPr>
              <a:t>Sedimentation</a:t>
            </a:r>
            <a:r>
              <a:rPr lang="it-IT" dirty="0">
                <a:latin typeface="Calibri" panose="020F0502020204030204" pitchFamily="34" charset="0"/>
                <a:cs typeface="Calibri" panose="020F0502020204030204" pitchFamily="34" charset="0"/>
              </a:rPr>
              <a:t> </a:t>
            </a:r>
          </a:p>
          <a:p>
            <a:pPr marL="800100" lvl="1" indent="-342900">
              <a:lnSpc>
                <a:spcPct val="150000"/>
              </a:lnSpc>
              <a:buFont typeface="Wingdings" panose="05000000000000000000" pitchFamily="2" charset="2"/>
              <a:buChar char="ü"/>
              <a:defRPr/>
            </a:pPr>
            <a:r>
              <a:rPr lang="it-IT" dirty="0" err="1">
                <a:latin typeface="Calibri" panose="020F0502020204030204" pitchFamily="34" charset="0"/>
                <a:cs typeface="Calibri" panose="020F0502020204030204" pitchFamily="34" charset="0"/>
              </a:rPr>
              <a:t>Sedimentation-consolidation</a:t>
            </a:r>
            <a:endParaRPr lang="it-IT" dirty="0">
              <a:latin typeface="Calibri" panose="020F0502020204030204" pitchFamily="34" charset="0"/>
              <a:cs typeface="Calibri" panose="020F0502020204030204" pitchFamily="34" charset="0"/>
            </a:endParaRPr>
          </a:p>
          <a:p>
            <a:pPr marL="342900" indent="-342900">
              <a:lnSpc>
                <a:spcPct val="150000"/>
              </a:lnSpc>
              <a:buFont typeface="Arial" panose="020B0604020202020204" pitchFamily="34" charset="0"/>
              <a:buChar char="•"/>
              <a:defRPr/>
            </a:pPr>
            <a:r>
              <a:rPr lang="it-IT" dirty="0">
                <a:latin typeface="Calibri" panose="020F0502020204030204" pitchFamily="34" charset="0"/>
                <a:cs typeface="Calibri" panose="020F0502020204030204" pitchFamily="34" charset="0"/>
              </a:rPr>
              <a:t>Model </a:t>
            </a:r>
            <a:r>
              <a:rPr lang="it-IT" dirty="0" err="1">
                <a:latin typeface="Calibri" panose="020F0502020204030204" pitchFamily="34" charset="0"/>
                <a:cs typeface="Calibri" panose="020F0502020204030204" pitchFamily="34" charset="0"/>
              </a:rPr>
              <a:t>validation</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against</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experimental</a:t>
            </a:r>
            <a:r>
              <a:rPr lang="it-IT" dirty="0">
                <a:latin typeface="Calibri" panose="020F0502020204030204" pitchFamily="34" charset="0"/>
                <a:cs typeface="Calibri" panose="020F0502020204030204" pitchFamily="34" charset="0"/>
              </a:rPr>
              <a:t> data </a:t>
            </a:r>
          </a:p>
          <a:p>
            <a:pPr marL="800100" lvl="1" indent="-342900">
              <a:lnSpc>
                <a:spcPct val="150000"/>
              </a:lnSpc>
              <a:buFont typeface="Wingdings" panose="05000000000000000000" pitchFamily="2" charset="2"/>
              <a:buChar char="ü"/>
              <a:defRPr/>
            </a:pPr>
            <a:r>
              <a:rPr lang="it-IT" dirty="0" err="1">
                <a:latin typeface="Calibri" panose="020F0502020204030204" pitchFamily="34" charset="0"/>
                <a:cs typeface="Calibri" panose="020F0502020204030204" pitchFamily="34" charset="0"/>
              </a:rPr>
              <a:t>Simulation</a:t>
            </a:r>
            <a:r>
              <a:rPr lang="it-IT" dirty="0">
                <a:latin typeface="Calibri" panose="020F0502020204030204" pitchFamily="34" charset="0"/>
                <a:cs typeface="Calibri" panose="020F0502020204030204" pitchFamily="34" charset="0"/>
              </a:rPr>
              <a:t> of </a:t>
            </a:r>
            <a:r>
              <a:rPr lang="it-IT" dirty="0" err="1">
                <a:latin typeface="Calibri" panose="020F0502020204030204" pitchFamily="34" charset="0"/>
                <a:cs typeface="Calibri" panose="020F0502020204030204" pitchFamily="34" charset="0"/>
              </a:rPr>
              <a:t>sedimentation-consolidation</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processes</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involving</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clayey</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material</a:t>
            </a:r>
            <a:endParaRPr lang="it-IT" dirty="0">
              <a:latin typeface="Calibri" panose="020F0502020204030204" pitchFamily="34" charset="0"/>
              <a:cs typeface="Calibri" panose="020F0502020204030204" pitchFamily="34" charset="0"/>
            </a:endParaRPr>
          </a:p>
          <a:p>
            <a:pPr marL="1257300" lvl="2" indent="-342900">
              <a:lnSpc>
                <a:spcPct val="150000"/>
              </a:lnSpc>
              <a:buFont typeface="Arial" panose="020B0604020202020204" pitchFamily="34" charset="0"/>
              <a:buChar char="•"/>
              <a:defRPr/>
            </a:pPr>
            <a:r>
              <a:rPr lang="it-IT" sz="2000" dirty="0">
                <a:latin typeface="Calibri" panose="020F0502020204030204" pitchFamily="34" charset="0"/>
                <a:cs typeface="Calibri" panose="020F0502020204030204" pitchFamily="34" charset="0"/>
              </a:rPr>
              <a:t>Application to </a:t>
            </a:r>
            <a:r>
              <a:rPr lang="it-IT" sz="2000" dirty="0" err="1">
                <a:latin typeface="Calibri" panose="020F0502020204030204" pitchFamily="34" charset="0"/>
                <a:cs typeface="Calibri" panose="020F0502020204030204" pitchFamily="34" charset="0"/>
              </a:rPr>
              <a:t>land</a:t>
            </a:r>
            <a:r>
              <a:rPr lang="it-IT" sz="2000" dirty="0">
                <a:latin typeface="Calibri" panose="020F0502020204030204" pitchFamily="34" charset="0"/>
                <a:cs typeface="Calibri" panose="020F0502020204030204" pitchFamily="34" charset="0"/>
              </a:rPr>
              <a:t> </a:t>
            </a:r>
            <a:r>
              <a:rPr lang="it-IT" sz="2000" dirty="0" err="1">
                <a:latin typeface="Calibri" panose="020F0502020204030204" pitchFamily="34" charset="0"/>
                <a:cs typeface="Calibri" panose="020F0502020204030204" pitchFamily="34" charset="0"/>
              </a:rPr>
              <a:t>reclamation</a:t>
            </a:r>
            <a:r>
              <a:rPr lang="it-IT" sz="2000" dirty="0">
                <a:latin typeface="Calibri" panose="020F0502020204030204" pitchFamily="34" charset="0"/>
                <a:cs typeface="Calibri" panose="020F0502020204030204" pitchFamily="34" charset="0"/>
              </a:rPr>
              <a:t> </a:t>
            </a:r>
            <a:r>
              <a:rPr lang="it-IT" sz="2000" dirty="0" err="1">
                <a:latin typeface="Calibri" panose="020F0502020204030204" pitchFamily="34" charset="0"/>
                <a:cs typeface="Calibri" panose="020F0502020204030204" pitchFamily="34" charset="0"/>
              </a:rPr>
              <a:t>problems</a:t>
            </a:r>
            <a:endParaRPr lang="it-IT" sz="2000" dirty="0">
              <a:latin typeface="Calibri" panose="020F0502020204030204" pitchFamily="34" charset="0"/>
              <a:cs typeface="Calibri" panose="020F0502020204030204" pitchFamily="34" charset="0"/>
            </a:endParaRPr>
          </a:p>
          <a:p>
            <a:pPr marL="800100" lvl="1" indent="-342900">
              <a:lnSpc>
                <a:spcPct val="150000"/>
              </a:lnSpc>
              <a:buFont typeface="Wingdings" panose="05000000000000000000" pitchFamily="2" charset="2"/>
              <a:buChar char="ü"/>
              <a:defRPr/>
            </a:pPr>
            <a:r>
              <a:rPr lang="it-IT" dirty="0" err="1">
                <a:latin typeface="Calibri" panose="020F0502020204030204" pitchFamily="34" charset="0"/>
                <a:cs typeface="Calibri" panose="020F0502020204030204" pitchFamily="34" charset="0"/>
              </a:rPr>
              <a:t>Simulation</a:t>
            </a:r>
            <a:r>
              <a:rPr lang="it-IT" dirty="0">
                <a:latin typeface="Calibri" panose="020F0502020204030204" pitchFamily="34" charset="0"/>
                <a:cs typeface="Calibri" panose="020F0502020204030204" pitchFamily="34" charset="0"/>
              </a:rPr>
              <a:t> of </a:t>
            </a:r>
            <a:r>
              <a:rPr lang="it-IT" dirty="0" err="1">
                <a:latin typeface="Calibri" panose="020F0502020204030204" pitchFamily="34" charset="0"/>
                <a:cs typeface="Calibri" panose="020F0502020204030204" pitchFamily="34" charset="0"/>
              </a:rPr>
              <a:t>sedimentation</a:t>
            </a:r>
            <a:r>
              <a:rPr lang="it-IT" dirty="0">
                <a:latin typeface="Calibri" panose="020F0502020204030204" pitchFamily="34" charset="0"/>
                <a:cs typeface="Calibri" panose="020F0502020204030204" pitchFamily="34" charset="0"/>
              </a:rPr>
              <a:t> due to </a:t>
            </a:r>
            <a:r>
              <a:rPr lang="it-IT" dirty="0" err="1">
                <a:latin typeface="Calibri" panose="020F0502020204030204" pitchFamily="34" charset="0"/>
                <a:cs typeface="Calibri" panose="020F0502020204030204" pitchFamily="34" charset="0"/>
              </a:rPr>
              <a:t>inflow</a:t>
            </a:r>
            <a:r>
              <a:rPr lang="it-IT" dirty="0">
                <a:latin typeface="Calibri" panose="020F0502020204030204" pitchFamily="34" charset="0"/>
                <a:cs typeface="Calibri" panose="020F0502020204030204" pitchFamily="34" charset="0"/>
              </a:rPr>
              <a:t> of </a:t>
            </a:r>
            <a:r>
              <a:rPr lang="it-IT" dirty="0" err="1">
                <a:latin typeface="Calibri" panose="020F0502020204030204" pitchFamily="34" charset="0"/>
                <a:cs typeface="Calibri" panose="020F0502020204030204" pitchFamily="34" charset="0"/>
              </a:rPr>
              <a:t>sand</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suspension</a:t>
            </a:r>
            <a:r>
              <a:rPr lang="it-IT" dirty="0">
                <a:latin typeface="Calibri" panose="020F0502020204030204" pitchFamily="34" charset="0"/>
                <a:cs typeface="Calibri" panose="020F0502020204030204" pitchFamily="34" charset="0"/>
              </a:rPr>
              <a:t> </a:t>
            </a:r>
          </a:p>
          <a:p>
            <a:pPr marL="1257300" lvl="2" indent="-342900">
              <a:lnSpc>
                <a:spcPct val="150000"/>
              </a:lnSpc>
              <a:buFont typeface="Arial" panose="020B0604020202020204" pitchFamily="34" charset="0"/>
              <a:buChar char="•"/>
              <a:defRPr/>
            </a:pPr>
            <a:r>
              <a:rPr lang="it-IT" sz="2000" dirty="0">
                <a:latin typeface="Calibri" panose="020F0502020204030204" pitchFamily="34" charset="0"/>
                <a:cs typeface="Calibri" panose="020F0502020204030204" pitchFamily="34" charset="0"/>
              </a:rPr>
              <a:t>Application to </a:t>
            </a:r>
            <a:r>
              <a:rPr lang="it-IT" sz="2000" dirty="0" err="1">
                <a:latin typeface="Calibri" panose="020F0502020204030204" pitchFamily="34" charset="0"/>
                <a:cs typeface="Calibri" panose="020F0502020204030204" pitchFamily="34" charset="0"/>
              </a:rPr>
              <a:t>underwater</a:t>
            </a:r>
            <a:r>
              <a:rPr lang="it-IT" sz="2000" dirty="0">
                <a:latin typeface="Calibri" panose="020F0502020204030204" pitchFamily="34" charset="0"/>
                <a:cs typeface="Calibri" panose="020F0502020204030204" pitchFamily="34" charset="0"/>
              </a:rPr>
              <a:t> trench </a:t>
            </a:r>
            <a:r>
              <a:rPr lang="it-IT" sz="2000" dirty="0" err="1">
                <a:latin typeface="Calibri" panose="020F0502020204030204" pitchFamily="34" charset="0"/>
                <a:cs typeface="Calibri" panose="020F0502020204030204" pitchFamily="34" charset="0"/>
              </a:rPr>
              <a:t>backfilling</a:t>
            </a:r>
            <a:r>
              <a:rPr lang="it-IT" sz="2000" dirty="0">
                <a:latin typeface="Calibri" panose="020F0502020204030204" pitchFamily="34" charset="0"/>
                <a:cs typeface="Calibri" panose="020F0502020204030204" pitchFamily="34" charset="0"/>
              </a:rPr>
              <a:t> and pipeline-</a:t>
            </a:r>
            <a:r>
              <a:rPr lang="it-IT" sz="2000" dirty="0" err="1">
                <a:latin typeface="Calibri" panose="020F0502020204030204" pitchFamily="34" charset="0"/>
                <a:cs typeface="Calibri" panose="020F0502020204030204" pitchFamily="34" charset="0"/>
              </a:rPr>
              <a:t>soil</a:t>
            </a:r>
            <a:r>
              <a:rPr lang="it-IT" sz="2000" dirty="0">
                <a:latin typeface="Calibri" panose="020F0502020204030204" pitchFamily="34" charset="0"/>
                <a:cs typeface="Calibri" panose="020F0502020204030204" pitchFamily="34" charset="0"/>
              </a:rPr>
              <a:t> interaction</a:t>
            </a:r>
            <a:r>
              <a:rPr lang="it-IT" sz="1600" dirty="0">
                <a:latin typeface="Calibri" panose="020F0502020204030204" pitchFamily="34" charset="0"/>
                <a:cs typeface="Calibri" panose="020F0502020204030204" pitchFamily="34" charset="0"/>
              </a:rPr>
              <a:t> </a:t>
            </a:r>
            <a:r>
              <a:rPr lang="it-IT" sz="2000" dirty="0" err="1">
                <a:latin typeface="Calibri" panose="020F0502020204030204" pitchFamily="34" charset="0"/>
                <a:cs typeface="Calibri" panose="020F0502020204030204" pitchFamily="34" charset="0"/>
              </a:rPr>
              <a:t>problems</a:t>
            </a:r>
            <a:endParaRPr lang="it-IT"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65107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C681AE-A83A-F33D-1320-0A17F24AB31D}"/>
            </a:ext>
          </a:extLst>
        </p:cNvPr>
        <p:cNvGrpSpPr/>
        <p:nvPr/>
      </p:nvGrpSpPr>
      <p:grpSpPr>
        <a:xfrm>
          <a:off x="0" y="0"/>
          <a:ext cx="0" cy="0"/>
          <a:chOff x="0" y="0"/>
          <a:chExt cx="0" cy="0"/>
        </a:xfrm>
      </p:grpSpPr>
      <p:sp>
        <p:nvSpPr>
          <p:cNvPr id="39938" name="Rectangle 2">
            <a:extLst>
              <a:ext uri="{FF2B5EF4-FFF2-40B4-BE49-F238E27FC236}">
                <a16:creationId xmlns:a16="http://schemas.microsoft.com/office/drawing/2014/main" id="{7A4CAE99-7A7F-0CD5-DB86-AC416969A1FE}"/>
              </a:ext>
            </a:extLst>
          </p:cNvPr>
          <p:cNvSpPr>
            <a:spLocks noGrp="1" noChangeArrowheads="1"/>
          </p:cNvSpPr>
          <p:nvPr>
            <p:ph type="ctrTitle"/>
          </p:nvPr>
        </p:nvSpPr>
        <p:spPr>
          <a:xfrm>
            <a:off x="1487488" y="2564904"/>
            <a:ext cx="6336704" cy="641350"/>
          </a:xfrm>
        </p:spPr>
        <p:txBody>
          <a:bodyPr vert="horz" wrap="square" lIns="0" tIns="0" rIns="0" bIns="0" numCol="1" anchor="t" anchorCtr="0" compatLnSpc="1">
            <a:prstTxWarp prst="textNoShape">
              <a:avLst/>
            </a:prstTxWarp>
          </a:bodyPr>
          <a:lstStyle/>
          <a:p>
            <a:pPr>
              <a:spcAft>
                <a:spcPts val="1200"/>
              </a:spcAft>
            </a:pPr>
            <a:r>
              <a:rPr lang="en-US" altLang="it-IT" sz="4000" dirty="0"/>
              <a:t>THANK YOU FOR YOUR KIND ATTENTION</a:t>
            </a:r>
            <a:br>
              <a:rPr lang="en-US" altLang="it-IT" sz="4000" dirty="0"/>
            </a:br>
            <a:endParaRPr lang="it-IT" altLang="it-IT" sz="4000" dirty="0"/>
          </a:p>
        </p:txBody>
      </p:sp>
      <p:pic>
        <p:nvPicPr>
          <p:cNvPr id="6" name="Picture 4" descr="Y:\IMMAGINE _COORDINATA_2014\LOGO_UFFICIALE\01_Polimi_centrato\eps\01_Polimi_centrato_COL_negativo.png">
            <a:extLst>
              <a:ext uri="{FF2B5EF4-FFF2-40B4-BE49-F238E27FC236}">
                <a16:creationId xmlns:a16="http://schemas.microsoft.com/office/drawing/2014/main" id="{982FA98A-C653-B0FA-DA26-02DD3B1987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01608" y="641729"/>
            <a:ext cx="2133600" cy="15731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ave the Date: COMSOL Conference 2024 Florence">
            <a:extLst>
              <a:ext uri="{FF2B5EF4-FFF2-40B4-BE49-F238E27FC236}">
                <a16:creationId xmlns:a16="http://schemas.microsoft.com/office/drawing/2014/main" id="{104479B7-C176-110F-5BDF-5B34767D7C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336" y="5445224"/>
            <a:ext cx="5256584" cy="1314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4675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chema of land-reclamation procedures following oil sands mining. Cover...  | Download Scientific Diagram">
            <a:extLst>
              <a:ext uri="{FF2B5EF4-FFF2-40B4-BE49-F238E27FC236}">
                <a16:creationId xmlns:a16="http://schemas.microsoft.com/office/drawing/2014/main" id="{2B117609-6E66-BA53-A062-1D16FB8C04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963" y="4019394"/>
            <a:ext cx="5860834" cy="2103005"/>
          </a:xfrm>
          <a:prstGeom prst="rect">
            <a:avLst/>
          </a:prstGeom>
          <a:noFill/>
          <a:extLst>
            <a:ext uri="{909E8E84-426E-40DD-AFC4-6F175D3DCCD1}">
              <a14:hiddenFill xmlns:a14="http://schemas.microsoft.com/office/drawing/2010/main">
                <a:solidFill>
                  <a:srgbClr val="FFFFFF"/>
                </a:solidFill>
              </a14:hiddenFill>
            </a:ext>
          </a:extLst>
        </p:spPr>
      </p:pic>
      <p:pic>
        <p:nvPicPr>
          <p:cNvPr id="5" name="Immagine 4">
            <a:extLst>
              <a:ext uri="{FF2B5EF4-FFF2-40B4-BE49-F238E27FC236}">
                <a16:creationId xmlns:a16="http://schemas.microsoft.com/office/drawing/2014/main" id="{E069FDB7-FA05-47AA-BC2F-24DC7EADDF4D}"/>
              </a:ext>
            </a:extLst>
          </p:cNvPr>
          <p:cNvPicPr>
            <a:picLocks noChangeAspect="1"/>
          </p:cNvPicPr>
          <p:nvPr/>
        </p:nvPicPr>
        <p:blipFill>
          <a:blip r:embed="rId4"/>
          <a:stretch>
            <a:fillRect/>
          </a:stretch>
        </p:blipFill>
        <p:spPr>
          <a:xfrm>
            <a:off x="7084023" y="1112918"/>
            <a:ext cx="4010126" cy="2102975"/>
          </a:xfrm>
          <a:prstGeom prst="rect">
            <a:avLst/>
          </a:prstGeom>
        </p:spPr>
      </p:pic>
      <p:pic>
        <p:nvPicPr>
          <p:cNvPr id="1026" name="Picture 2" descr="Dredging - Wikipedia">
            <a:extLst>
              <a:ext uri="{FF2B5EF4-FFF2-40B4-BE49-F238E27FC236}">
                <a16:creationId xmlns:a16="http://schemas.microsoft.com/office/drawing/2014/main" id="{D78215EC-492B-46E5-9889-0F5C5C1E48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9416" y="1052736"/>
            <a:ext cx="2504549" cy="2445671"/>
          </a:xfrm>
          <a:prstGeom prst="rect">
            <a:avLst/>
          </a:prstGeom>
          <a:noFill/>
          <a:extLst>
            <a:ext uri="{909E8E84-426E-40DD-AFC4-6F175D3DCCD1}">
              <a14:hiddenFill xmlns:a14="http://schemas.microsoft.com/office/drawing/2010/main">
                <a:solidFill>
                  <a:srgbClr val="FFFFFF"/>
                </a:solidFill>
              </a14:hiddenFill>
            </a:ext>
          </a:extLst>
        </p:spPr>
      </p:pic>
      <p:pic>
        <p:nvPicPr>
          <p:cNvPr id="6" name="Immagine 5">
            <a:extLst>
              <a:ext uri="{FF2B5EF4-FFF2-40B4-BE49-F238E27FC236}">
                <a16:creationId xmlns:a16="http://schemas.microsoft.com/office/drawing/2014/main" id="{7FD79132-8D13-4FFC-B939-289DEF23F688}"/>
              </a:ext>
            </a:extLst>
          </p:cNvPr>
          <p:cNvPicPr>
            <a:picLocks noChangeAspect="1"/>
          </p:cNvPicPr>
          <p:nvPr/>
        </p:nvPicPr>
        <p:blipFill>
          <a:blip r:embed="rId6"/>
          <a:stretch>
            <a:fillRect/>
          </a:stretch>
        </p:blipFill>
        <p:spPr>
          <a:xfrm>
            <a:off x="839416" y="3724172"/>
            <a:ext cx="2703860" cy="2349716"/>
          </a:xfrm>
          <a:prstGeom prst="rect">
            <a:avLst/>
          </a:prstGeom>
        </p:spPr>
      </p:pic>
      <p:sp>
        <p:nvSpPr>
          <p:cNvPr id="14" name="CasellaDiTesto 13">
            <a:extLst>
              <a:ext uri="{FF2B5EF4-FFF2-40B4-BE49-F238E27FC236}">
                <a16:creationId xmlns:a16="http://schemas.microsoft.com/office/drawing/2014/main" id="{8501B93E-BE65-4D5F-B290-5FDBF02183F8}"/>
              </a:ext>
            </a:extLst>
          </p:cNvPr>
          <p:cNvSpPr txBox="1"/>
          <p:nvPr/>
        </p:nvSpPr>
        <p:spPr>
          <a:xfrm>
            <a:off x="6023992" y="1692502"/>
            <a:ext cx="2029966" cy="769441"/>
          </a:xfrm>
          <a:prstGeom prst="rect">
            <a:avLst/>
          </a:prstGeom>
          <a:noFill/>
        </p:spPr>
        <p:txBody>
          <a:bodyPr wrap="square" rtlCol="0">
            <a:spAutoFit/>
          </a:bodyPr>
          <a:lstStyle/>
          <a:p>
            <a:r>
              <a:rPr lang="en-GB" sz="2200" b="1" i="1" dirty="0">
                <a:latin typeface="+mj-lt"/>
                <a:cs typeface="Calibri" panose="020F0502020204030204" pitchFamily="34" charset="0"/>
              </a:rPr>
              <a:t>Oil sand tailings</a:t>
            </a:r>
          </a:p>
        </p:txBody>
      </p:sp>
      <p:sp>
        <p:nvSpPr>
          <p:cNvPr id="2" name="Titolo 1">
            <a:extLst>
              <a:ext uri="{FF2B5EF4-FFF2-40B4-BE49-F238E27FC236}">
                <a16:creationId xmlns:a16="http://schemas.microsoft.com/office/drawing/2014/main" id="{21C1DCCD-082B-4651-9958-AFC21595D1B6}"/>
              </a:ext>
            </a:extLst>
          </p:cNvPr>
          <p:cNvSpPr>
            <a:spLocks noGrp="1"/>
          </p:cNvSpPr>
          <p:nvPr>
            <p:ph type="title"/>
          </p:nvPr>
        </p:nvSpPr>
        <p:spPr>
          <a:xfrm>
            <a:off x="609600" y="274638"/>
            <a:ext cx="10972800" cy="1143000"/>
          </a:xfrm>
        </p:spPr>
        <p:txBody>
          <a:bodyPr>
            <a:normAutofit/>
          </a:bodyPr>
          <a:lstStyle/>
          <a:p>
            <a:r>
              <a:rPr lang="en-GB" dirty="0"/>
              <a:t>Relevant engineering applications</a:t>
            </a:r>
          </a:p>
        </p:txBody>
      </p:sp>
      <p:sp>
        <p:nvSpPr>
          <p:cNvPr id="7" name="CasellaDiTesto 6">
            <a:extLst>
              <a:ext uri="{FF2B5EF4-FFF2-40B4-BE49-F238E27FC236}">
                <a16:creationId xmlns:a16="http://schemas.microsoft.com/office/drawing/2014/main" id="{67DCE29A-7622-44B7-9868-BEBEE4F862A2}"/>
              </a:ext>
            </a:extLst>
          </p:cNvPr>
          <p:cNvSpPr txBox="1"/>
          <p:nvPr/>
        </p:nvSpPr>
        <p:spPr>
          <a:xfrm>
            <a:off x="9624392" y="2858677"/>
            <a:ext cx="2209395" cy="338554"/>
          </a:xfrm>
          <a:prstGeom prst="rect">
            <a:avLst/>
          </a:prstGeom>
          <a:noFill/>
        </p:spPr>
        <p:txBody>
          <a:bodyPr wrap="square">
            <a:spAutoFit/>
          </a:bodyPr>
          <a:lstStyle/>
          <a:p>
            <a:r>
              <a:rPr lang="en-GB" sz="1600" i="1" dirty="0">
                <a:latin typeface="+mj-lt"/>
                <a:ea typeface="Calibri" panose="020F0502020204030204" pitchFamily="34" charset="0"/>
                <a:cs typeface="Calibri" panose="020F0502020204030204" pitchFamily="34" charset="0"/>
              </a:rPr>
              <a:t>(</a:t>
            </a:r>
            <a:r>
              <a:rPr lang="en-GB" sz="1600" i="1" dirty="0" err="1">
                <a:latin typeface="+mj-lt"/>
                <a:ea typeface="Calibri" panose="020F0502020204030204" pitchFamily="34" charset="0"/>
                <a:cs typeface="Calibri" panose="020F0502020204030204" pitchFamily="34" charset="0"/>
              </a:rPr>
              <a:t>Jeeravipoolvarn</a:t>
            </a:r>
            <a:r>
              <a:rPr lang="en-GB" sz="1600" i="1" dirty="0">
                <a:latin typeface="+mj-lt"/>
                <a:ea typeface="Calibri" panose="020F0502020204030204" pitchFamily="34" charset="0"/>
                <a:cs typeface="Calibri" panose="020F0502020204030204" pitchFamily="34" charset="0"/>
              </a:rPr>
              <a:t>, 2010)</a:t>
            </a:r>
            <a:endParaRPr lang="en-GB" sz="1600" i="1" dirty="0">
              <a:latin typeface="+mj-lt"/>
              <a:cs typeface="Calibri" panose="020F0502020204030204" pitchFamily="34" charset="0"/>
            </a:endParaRPr>
          </a:p>
        </p:txBody>
      </p:sp>
      <p:sp>
        <p:nvSpPr>
          <p:cNvPr id="11" name="CasellaDiTesto 10">
            <a:extLst>
              <a:ext uri="{FF2B5EF4-FFF2-40B4-BE49-F238E27FC236}">
                <a16:creationId xmlns:a16="http://schemas.microsoft.com/office/drawing/2014/main" id="{EF1AAC52-3C41-43B1-8BA9-8DC447C87515}"/>
              </a:ext>
            </a:extLst>
          </p:cNvPr>
          <p:cNvSpPr txBox="1"/>
          <p:nvPr/>
        </p:nvSpPr>
        <p:spPr>
          <a:xfrm>
            <a:off x="3501144" y="5422306"/>
            <a:ext cx="4572000" cy="584775"/>
          </a:xfrm>
          <a:prstGeom prst="rect">
            <a:avLst/>
          </a:prstGeom>
          <a:noFill/>
        </p:spPr>
        <p:txBody>
          <a:bodyPr wrap="square">
            <a:spAutoFit/>
          </a:bodyPr>
          <a:lstStyle/>
          <a:p>
            <a:pPr algn="l"/>
            <a:endParaRPr lang="en-GB" sz="1600" dirty="0">
              <a:solidFill>
                <a:srgbClr val="000000"/>
              </a:solidFill>
              <a:latin typeface="+mj-lt"/>
              <a:cs typeface="Calibri" panose="020F0502020204030204" pitchFamily="34" charset="0"/>
            </a:endParaRPr>
          </a:p>
          <a:p>
            <a:r>
              <a:rPr lang="en-GB" sz="1600" i="1" dirty="0">
                <a:solidFill>
                  <a:srgbClr val="000000"/>
                </a:solidFill>
                <a:latin typeface="+mj-lt"/>
                <a:cs typeface="Calibri" panose="020F0502020204030204" pitchFamily="34" charset="0"/>
              </a:rPr>
              <a:t> (Stijn Biemans 2012)</a:t>
            </a:r>
            <a:endParaRPr lang="en-GB" sz="1600" i="1" dirty="0">
              <a:latin typeface="+mj-lt"/>
              <a:cs typeface="Calibri" panose="020F0502020204030204" pitchFamily="34" charset="0"/>
            </a:endParaRPr>
          </a:p>
        </p:txBody>
      </p:sp>
      <p:sp>
        <p:nvSpPr>
          <p:cNvPr id="9" name="CasellaDiTesto 8">
            <a:extLst>
              <a:ext uri="{FF2B5EF4-FFF2-40B4-BE49-F238E27FC236}">
                <a16:creationId xmlns:a16="http://schemas.microsoft.com/office/drawing/2014/main" id="{50EEEAFF-89C4-483C-B366-02AEFBC2F930}"/>
              </a:ext>
            </a:extLst>
          </p:cNvPr>
          <p:cNvSpPr txBox="1"/>
          <p:nvPr/>
        </p:nvSpPr>
        <p:spPr>
          <a:xfrm>
            <a:off x="3501144" y="1344336"/>
            <a:ext cx="2029966" cy="430887"/>
          </a:xfrm>
          <a:prstGeom prst="rect">
            <a:avLst/>
          </a:prstGeom>
          <a:noFill/>
        </p:spPr>
        <p:txBody>
          <a:bodyPr wrap="square" rtlCol="0">
            <a:spAutoFit/>
          </a:bodyPr>
          <a:lstStyle/>
          <a:p>
            <a:r>
              <a:rPr lang="en-GB" sz="2200" b="1" i="1" dirty="0">
                <a:latin typeface="+mj-lt"/>
                <a:cs typeface="Calibri" panose="020F0502020204030204" pitchFamily="34" charset="0"/>
              </a:rPr>
              <a:t>Dredging</a:t>
            </a:r>
          </a:p>
        </p:txBody>
      </p:sp>
      <p:sp>
        <p:nvSpPr>
          <p:cNvPr id="13" name="CasellaDiTesto 12">
            <a:extLst>
              <a:ext uri="{FF2B5EF4-FFF2-40B4-BE49-F238E27FC236}">
                <a16:creationId xmlns:a16="http://schemas.microsoft.com/office/drawing/2014/main" id="{4EB1FA93-D684-419F-A658-F2F5F8390106}"/>
              </a:ext>
            </a:extLst>
          </p:cNvPr>
          <p:cNvSpPr txBox="1"/>
          <p:nvPr/>
        </p:nvSpPr>
        <p:spPr>
          <a:xfrm>
            <a:off x="3575720" y="4136509"/>
            <a:ext cx="2029966" cy="1107996"/>
          </a:xfrm>
          <a:prstGeom prst="rect">
            <a:avLst/>
          </a:prstGeom>
          <a:noFill/>
        </p:spPr>
        <p:txBody>
          <a:bodyPr wrap="square" rtlCol="0">
            <a:spAutoFit/>
          </a:bodyPr>
          <a:lstStyle/>
          <a:p>
            <a:r>
              <a:rPr lang="en-GB" sz="2200" b="1" i="1" dirty="0">
                <a:latin typeface="+mj-lt"/>
              </a:rPr>
              <a:t>Submarine pipeline trench backfilling</a:t>
            </a:r>
            <a:endParaRPr lang="en-GB" sz="2200" b="1" i="1" dirty="0">
              <a:latin typeface="+mj-lt"/>
              <a:cs typeface="Calibri" panose="020F0502020204030204" pitchFamily="34" charset="0"/>
            </a:endParaRPr>
          </a:p>
        </p:txBody>
      </p:sp>
      <p:sp>
        <p:nvSpPr>
          <p:cNvPr id="15" name="CasellaDiTesto 14">
            <a:extLst>
              <a:ext uri="{FF2B5EF4-FFF2-40B4-BE49-F238E27FC236}">
                <a16:creationId xmlns:a16="http://schemas.microsoft.com/office/drawing/2014/main" id="{31B0367C-19A1-B53E-50DD-6EE57F3A9913}"/>
              </a:ext>
            </a:extLst>
          </p:cNvPr>
          <p:cNvSpPr txBox="1"/>
          <p:nvPr/>
        </p:nvSpPr>
        <p:spPr>
          <a:xfrm>
            <a:off x="6125809" y="3527725"/>
            <a:ext cx="3606214" cy="430887"/>
          </a:xfrm>
          <a:prstGeom prst="rect">
            <a:avLst/>
          </a:prstGeom>
          <a:noFill/>
        </p:spPr>
        <p:txBody>
          <a:bodyPr wrap="square" rtlCol="0">
            <a:spAutoFit/>
          </a:bodyPr>
          <a:lstStyle/>
          <a:p>
            <a:r>
              <a:rPr lang="en-GB" sz="2200" b="1" i="1" dirty="0">
                <a:latin typeface="+mj-lt"/>
              </a:rPr>
              <a:t>Land reclamation</a:t>
            </a:r>
            <a:endParaRPr lang="en-GB" sz="2200" b="1" i="1" dirty="0">
              <a:latin typeface="+mj-lt"/>
              <a:cs typeface="Calibri" panose="020F0502020204030204" pitchFamily="34" charset="0"/>
            </a:endParaRPr>
          </a:p>
        </p:txBody>
      </p:sp>
      <p:sp>
        <p:nvSpPr>
          <p:cNvPr id="17" name="CasellaDiTesto 16">
            <a:extLst>
              <a:ext uri="{FF2B5EF4-FFF2-40B4-BE49-F238E27FC236}">
                <a16:creationId xmlns:a16="http://schemas.microsoft.com/office/drawing/2014/main" id="{FF995DAA-B6C2-ADED-7836-672A7625F613}"/>
              </a:ext>
            </a:extLst>
          </p:cNvPr>
          <p:cNvSpPr txBox="1"/>
          <p:nvPr/>
        </p:nvSpPr>
        <p:spPr>
          <a:xfrm>
            <a:off x="7084023" y="5679111"/>
            <a:ext cx="2830946" cy="338554"/>
          </a:xfrm>
          <a:prstGeom prst="rect">
            <a:avLst/>
          </a:prstGeom>
          <a:noFill/>
        </p:spPr>
        <p:txBody>
          <a:bodyPr wrap="square">
            <a:spAutoFit/>
          </a:bodyPr>
          <a:lstStyle/>
          <a:p>
            <a:r>
              <a:rPr lang="en-GB" sz="1600" i="1" dirty="0">
                <a:latin typeface="+mj-lt"/>
              </a:rPr>
              <a:t>(</a:t>
            </a:r>
            <a:r>
              <a:rPr lang="en-GB" sz="1600" i="1" dirty="0" err="1">
                <a:latin typeface="+mj-lt"/>
              </a:rPr>
              <a:t>Audet</a:t>
            </a:r>
            <a:r>
              <a:rPr lang="en-GB" sz="1600" i="1" dirty="0">
                <a:latin typeface="+mj-lt"/>
              </a:rPr>
              <a:t> et al. 2015)</a:t>
            </a:r>
            <a:endParaRPr lang="it-IT" sz="1600" dirty="0"/>
          </a:p>
        </p:txBody>
      </p:sp>
    </p:spTree>
    <p:extLst>
      <p:ext uri="{BB962C8B-B14F-4D97-AF65-F5344CB8AC3E}">
        <p14:creationId xmlns:p14="http://schemas.microsoft.com/office/powerpoint/2010/main" val="36031612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99C16E-6B97-4DB5-A1BB-1B00BE654594}"/>
              </a:ext>
            </a:extLst>
          </p:cNvPr>
          <p:cNvSpPr>
            <a:spLocks noGrp="1"/>
          </p:cNvSpPr>
          <p:nvPr>
            <p:ph type="title"/>
          </p:nvPr>
        </p:nvSpPr>
        <p:spPr>
          <a:xfrm>
            <a:off x="609600" y="274638"/>
            <a:ext cx="10972800" cy="1143000"/>
          </a:xfrm>
        </p:spPr>
        <p:txBody>
          <a:bodyPr>
            <a:normAutofit fontScale="90000"/>
          </a:bodyPr>
          <a:lstStyle/>
          <a:p>
            <a:r>
              <a:rPr lang="en-GB" dirty="0"/>
              <a:t>Large strain 1D consolidation theory</a:t>
            </a:r>
            <a:br>
              <a:rPr lang="en-GB" dirty="0"/>
            </a:br>
            <a:r>
              <a:rPr lang="it-IT" dirty="0"/>
              <a:t>Gibson, </a:t>
            </a:r>
            <a:r>
              <a:rPr lang="it-IT" dirty="0" err="1"/>
              <a:t>England</a:t>
            </a:r>
            <a:r>
              <a:rPr lang="it-IT" dirty="0"/>
              <a:t>, </a:t>
            </a:r>
            <a:r>
              <a:rPr lang="it-IT" dirty="0" err="1"/>
              <a:t>Hussey</a:t>
            </a:r>
            <a:r>
              <a:rPr lang="it-IT" dirty="0"/>
              <a:t> (1967)</a:t>
            </a:r>
            <a:endParaRPr lang="en-GB" dirty="0"/>
          </a:p>
        </p:txBody>
      </p:sp>
      <p:sp>
        <p:nvSpPr>
          <p:cNvPr id="3" name="Segnaposto contenuto 2">
            <a:extLst>
              <a:ext uri="{FF2B5EF4-FFF2-40B4-BE49-F238E27FC236}">
                <a16:creationId xmlns:a16="http://schemas.microsoft.com/office/drawing/2014/main" id="{68134D1A-D4CD-4509-9E84-D6458BB86940}"/>
              </a:ext>
            </a:extLst>
          </p:cNvPr>
          <p:cNvSpPr>
            <a:spLocks noGrp="1"/>
          </p:cNvSpPr>
          <p:nvPr>
            <p:ph idx="1"/>
          </p:nvPr>
        </p:nvSpPr>
        <p:spPr>
          <a:xfrm>
            <a:off x="586730" y="1844824"/>
            <a:ext cx="10972800" cy="4525963"/>
          </a:xfrm>
        </p:spPr>
        <p:txBody>
          <a:bodyPr/>
          <a:lstStyle/>
          <a:p>
            <a:pPr marL="0" indent="0">
              <a:buNone/>
            </a:pPr>
            <a:r>
              <a:rPr lang="en-GB" sz="2800" dirty="0"/>
              <a:t>Hp Terzaghi theory:</a:t>
            </a:r>
          </a:p>
          <a:p>
            <a:r>
              <a:rPr lang="en-GB" sz="2800" dirty="0"/>
              <a:t>Saturated and homogeneous soil</a:t>
            </a:r>
          </a:p>
          <a:p>
            <a:r>
              <a:rPr lang="en-GB" sz="2800" dirty="0"/>
              <a:t>Incompressible solid &amp; fluid </a:t>
            </a:r>
          </a:p>
          <a:p>
            <a:r>
              <a:rPr lang="en-GB" sz="2800" dirty="0"/>
              <a:t>Small strains </a:t>
            </a:r>
          </a:p>
          <a:p>
            <a:r>
              <a:rPr lang="en-GB" sz="2800" dirty="0"/>
              <a:t>Constant permeability and stiffness</a:t>
            </a:r>
          </a:p>
          <a:p>
            <a:endParaRPr lang="en-GB" sz="2800" dirty="0"/>
          </a:p>
          <a:p>
            <a:endParaRPr lang="en-GB" sz="2800" dirty="0"/>
          </a:p>
        </p:txBody>
      </p:sp>
      <p:cxnSp>
        <p:nvCxnSpPr>
          <p:cNvPr id="13" name="Connettore diritto 12">
            <a:extLst>
              <a:ext uri="{FF2B5EF4-FFF2-40B4-BE49-F238E27FC236}">
                <a16:creationId xmlns:a16="http://schemas.microsoft.com/office/drawing/2014/main" id="{01098FE3-490E-40C7-B1C8-2CC94328E521}"/>
              </a:ext>
            </a:extLst>
          </p:cNvPr>
          <p:cNvCxnSpPr>
            <a:cxnSpLocks/>
          </p:cNvCxnSpPr>
          <p:nvPr/>
        </p:nvCxnSpPr>
        <p:spPr>
          <a:xfrm>
            <a:off x="1127448" y="4190229"/>
            <a:ext cx="4833615" cy="8737"/>
          </a:xfrm>
          <a:prstGeom prst="line">
            <a:avLst/>
          </a:prstGeom>
        </p:spPr>
        <p:style>
          <a:lnRef idx="2">
            <a:schemeClr val="accent2"/>
          </a:lnRef>
          <a:fillRef idx="0">
            <a:schemeClr val="accent2"/>
          </a:fillRef>
          <a:effectRef idx="1">
            <a:schemeClr val="accent2"/>
          </a:effectRef>
          <a:fontRef idx="minor">
            <a:schemeClr val="tx1"/>
          </a:fontRef>
        </p:style>
      </p:cxnSp>
      <p:cxnSp>
        <p:nvCxnSpPr>
          <p:cNvPr id="15" name="Connettore 2 14">
            <a:extLst>
              <a:ext uri="{FF2B5EF4-FFF2-40B4-BE49-F238E27FC236}">
                <a16:creationId xmlns:a16="http://schemas.microsoft.com/office/drawing/2014/main" id="{776727F0-EB28-4AB8-97A9-A907F235A5E5}"/>
              </a:ext>
            </a:extLst>
          </p:cNvPr>
          <p:cNvCxnSpPr>
            <a:cxnSpLocks/>
          </p:cNvCxnSpPr>
          <p:nvPr/>
        </p:nvCxnSpPr>
        <p:spPr>
          <a:xfrm>
            <a:off x="6047197" y="4198966"/>
            <a:ext cx="912900" cy="238146"/>
          </a:xfrm>
          <a:prstGeom prst="straightConnector1">
            <a:avLst/>
          </a:prstGeom>
          <a:ln>
            <a:headEnd type="none" w="med" len="med"/>
            <a:tailEnd type="arrow" w="med" len="med"/>
          </a:ln>
        </p:spPr>
        <p:style>
          <a:lnRef idx="2">
            <a:schemeClr val="accent2"/>
          </a:lnRef>
          <a:fillRef idx="0">
            <a:schemeClr val="accent2"/>
          </a:fillRef>
          <a:effectRef idx="1">
            <a:schemeClr val="accent2"/>
          </a:effectRef>
          <a:fontRef idx="minor">
            <a:schemeClr val="tx1"/>
          </a:fontRef>
        </p:style>
      </p:cxnSp>
      <p:cxnSp>
        <p:nvCxnSpPr>
          <p:cNvPr id="10" name="Connettore diritto 9">
            <a:extLst>
              <a:ext uri="{FF2B5EF4-FFF2-40B4-BE49-F238E27FC236}">
                <a16:creationId xmlns:a16="http://schemas.microsoft.com/office/drawing/2014/main" id="{6D5D820C-A25E-4DC8-837D-B963E4BE22E0}"/>
              </a:ext>
            </a:extLst>
          </p:cNvPr>
          <p:cNvCxnSpPr>
            <a:cxnSpLocks/>
          </p:cNvCxnSpPr>
          <p:nvPr/>
        </p:nvCxnSpPr>
        <p:spPr>
          <a:xfrm>
            <a:off x="1127448" y="3645024"/>
            <a:ext cx="4807340" cy="0"/>
          </a:xfrm>
          <a:prstGeom prst="line">
            <a:avLst/>
          </a:prstGeom>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14" name="CasellaDiTesto 13">
                <a:extLst>
                  <a:ext uri="{FF2B5EF4-FFF2-40B4-BE49-F238E27FC236}">
                    <a16:creationId xmlns:a16="http://schemas.microsoft.com/office/drawing/2014/main" id="{E860FA10-37F9-4BB2-A734-E1385CC85C05}"/>
                  </a:ext>
                </a:extLst>
              </p:cNvPr>
              <p:cNvSpPr txBox="1"/>
              <p:nvPr/>
            </p:nvSpPr>
            <p:spPr>
              <a:xfrm>
                <a:off x="6960097" y="4198966"/>
                <a:ext cx="3600399" cy="120032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nSpc>
                    <a:spcPct val="150000"/>
                  </a:lnSpc>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𝑘</m:t>
                      </m:r>
                      <m:r>
                        <a:rPr lang="en-GB">
                          <a:latin typeface="Cambria Math" panose="02040503050406030204" pitchFamily="18" charset="0"/>
                        </a:rPr>
                        <m:t>=</m:t>
                      </m:r>
                      <m:r>
                        <a:rPr lang="en-GB" i="1">
                          <a:latin typeface="Cambria Math" panose="02040503050406030204" pitchFamily="18" charset="0"/>
                        </a:rPr>
                        <m:t>𝑘</m:t>
                      </m:r>
                      <m:d>
                        <m:dPr>
                          <m:ctrlPr>
                            <a:rPr lang="en-GB" i="1">
                              <a:latin typeface="Cambria Math" panose="02040503050406030204" pitchFamily="18" charset="0"/>
                            </a:rPr>
                          </m:ctrlPr>
                        </m:dPr>
                        <m:e>
                          <m:r>
                            <a:rPr lang="en-GB" i="1">
                              <a:latin typeface="Cambria Math" panose="02040503050406030204" pitchFamily="18" charset="0"/>
                            </a:rPr>
                            <m:t>𝑒</m:t>
                          </m:r>
                        </m:e>
                      </m:d>
                    </m:oMath>
                  </m:oMathPara>
                </a14:m>
                <a:endParaRPr lang="en-GB" dirty="0"/>
              </a:p>
              <a:p>
                <a:pPr>
                  <a:lnSpc>
                    <a:spcPct val="150000"/>
                  </a:lnSpc>
                </a:pPr>
                <a14:m>
                  <m:oMathPara xmlns:m="http://schemas.openxmlformats.org/officeDocument/2006/math">
                    <m:oMathParaPr>
                      <m:jc m:val="centerGroup"/>
                    </m:oMathParaPr>
                    <m:oMath xmlns:m="http://schemas.openxmlformats.org/officeDocument/2006/math">
                      <m:sSup>
                        <m:sSupPr>
                          <m:ctrlPr>
                            <a:rPr lang="en-GB" i="1">
                              <a:solidFill>
                                <a:srgbClr val="836967"/>
                              </a:solidFill>
                              <a:latin typeface="Cambria Math" panose="02040503050406030204" pitchFamily="18" charset="0"/>
                            </a:rPr>
                          </m:ctrlPr>
                        </m:sSupPr>
                        <m:e>
                          <m:r>
                            <a:rPr lang="en-GB" i="1">
                              <a:latin typeface="Cambria Math" panose="02040503050406030204" pitchFamily="18" charset="0"/>
                            </a:rPr>
                            <m:t>𝜎</m:t>
                          </m:r>
                        </m:e>
                        <m:sup>
                          <m:r>
                            <a:rPr lang="en-GB">
                              <a:latin typeface="Cambria Math" panose="02040503050406030204" pitchFamily="18" charset="0"/>
                            </a:rPr>
                            <m:t>′</m:t>
                          </m:r>
                        </m:sup>
                      </m:sSup>
                      <m:r>
                        <a:rPr lang="en-GB">
                          <a:latin typeface="Cambria Math" panose="02040503050406030204" pitchFamily="18" charset="0"/>
                        </a:rPr>
                        <m:t>=</m:t>
                      </m:r>
                      <m:r>
                        <a:rPr lang="en-GB" i="1">
                          <a:latin typeface="Cambria Math" panose="02040503050406030204" pitchFamily="18" charset="0"/>
                        </a:rPr>
                        <m:t>𝜎</m:t>
                      </m:r>
                      <m:r>
                        <a:rPr lang="en-GB">
                          <a:latin typeface="Cambria Math" panose="02040503050406030204" pitchFamily="18" charset="0"/>
                        </a:rPr>
                        <m:t>′</m:t>
                      </m:r>
                      <m:d>
                        <m:dPr>
                          <m:ctrlPr>
                            <a:rPr lang="en-GB" i="1">
                              <a:latin typeface="Cambria Math" panose="02040503050406030204" pitchFamily="18" charset="0"/>
                            </a:rPr>
                          </m:ctrlPr>
                        </m:dPr>
                        <m:e>
                          <m:r>
                            <a:rPr lang="en-GB" i="1">
                              <a:latin typeface="Cambria Math" panose="02040503050406030204" pitchFamily="18" charset="0"/>
                            </a:rPr>
                            <m:t>𝑒</m:t>
                          </m:r>
                        </m:e>
                      </m:d>
                    </m:oMath>
                  </m:oMathPara>
                </a14:m>
                <a:endParaRPr lang="en-GB" dirty="0"/>
              </a:p>
            </p:txBody>
          </p:sp>
        </mc:Choice>
        <mc:Fallback xmlns="">
          <p:sp>
            <p:nvSpPr>
              <p:cNvPr id="14" name="CasellaDiTesto 13">
                <a:extLst>
                  <a:ext uri="{FF2B5EF4-FFF2-40B4-BE49-F238E27FC236}">
                    <a16:creationId xmlns:a16="http://schemas.microsoft.com/office/drawing/2014/main" id="{E860FA10-37F9-4BB2-A734-E1385CC85C05}"/>
                  </a:ext>
                </a:extLst>
              </p:cNvPr>
              <p:cNvSpPr txBox="1">
                <a:spLocks noRot="1" noChangeAspect="1" noMove="1" noResize="1" noEditPoints="1" noAdjustHandles="1" noChangeArrowheads="1" noChangeShapeType="1" noTextEdit="1"/>
              </p:cNvSpPr>
              <p:nvPr/>
            </p:nvSpPr>
            <p:spPr>
              <a:xfrm>
                <a:off x="6960097" y="4198966"/>
                <a:ext cx="3600399" cy="1200329"/>
              </a:xfrm>
              <a:prstGeom prst="rect">
                <a:avLst/>
              </a:prstGeom>
              <a:blipFill>
                <a:blip r:embed="rId3"/>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0" name="CasellaDiTesto 19">
                <a:extLst>
                  <a:ext uri="{FF2B5EF4-FFF2-40B4-BE49-F238E27FC236}">
                    <a16:creationId xmlns:a16="http://schemas.microsoft.com/office/drawing/2014/main" id="{A45A5D1B-5B59-4E23-A641-4E5FFE30E61C}"/>
                  </a:ext>
                </a:extLst>
              </p:cNvPr>
              <p:cNvSpPr txBox="1"/>
              <p:nvPr/>
            </p:nvSpPr>
            <p:spPr>
              <a:xfrm>
                <a:off x="6960097" y="2165251"/>
                <a:ext cx="2630660" cy="202497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defTabSz="457189">
                  <a:lnSpc>
                    <a:spcPct val="150000"/>
                  </a:lnSpc>
                  <a:spcBef>
                    <a:spcPct val="20000"/>
                  </a:spcBef>
                </a:pPr>
                <a:r>
                  <a:rPr lang="en-GB" dirty="0">
                    <a:latin typeface="Calibri" panose="020F0502020204030204" pitchFamily="34" charset="0"/>
                    <a:cs typeface="Calibri" panose="020F0502020204030204" pitchFamily="34" charset="0"/>
                  </a:rPr>
                  <a:t>Lagrangian coordinate</a:t>
                </a:r>
              </a:p>
              <a:p>
                <a:pPr algn="ctr" defTabSz="457189">
                  <a:lnSpc>
                    <a:spcPct val="150000"/>
                  </a:lnSpc>
                  <a:spcBef>
                    <a:spcPct val="20000"/>
                  </a:spcBef>
                </a:pPr>
                <a:r>
                  <a:rPr lang="en-GB" dirty="0">
                    <a:latin typeface="Calibri" panose="020F0502020204030204" pitchFamily="34" charset="0"/>
                    <a:cs typeface="Calibri" panose="020F0502020204030204" pitchFamily="34" charset="0"/>
                  </a:rPr>
                  <a:t>  </a:t>
                </a:r>
                <a14:m>
                  <m:oMath xmlns:m="http://schemas.openxmlformats.org/officeDocument/2006/math">
                    <m:r>
                      <a:rPr lang="en-GB" i="1">
                        <a:latin typeface="Cambria Math" panose="02040503050406030204" pitchFamily="18" charset="0"/>
                      </a:rPr>
                      <m:t>𝑧</m:t>
                    </m:r>
                    <m:d>
                      <m:dPr>
                        <m:ctrlPr>
                          <a:rPr lang="it-IT" i="1">
                            <a:latin typeface="Cambria Math" panose="02040503050406030204" pitchFamily="18" charset="0"/>
                          </a:rPr>
                        </m:ctrlPr>
                      </m:dPr>
                      <m:e>
                        <m:r>
                          <a:rPr lang="en-GB" i="1">
                            <a:latin typeface="Cambria Math" panose="02040503050406030204" pitchFamily="18" charset="0"/>
                          </a:rPr>
                          <m:t>𝑥</m:t>
                        </m:r>
                      </m:e>
                    </m:d>
                    <m:r>
                      <a:rPr lang="en-GB" i="1">
                        <a:latin typeface="Cambria Math" panose="02040503050406030204" pitchFamily="18" charset="0"/>
                      </a:rPr>
                      <m:t>=</m:t>
                    </m:r>
                    <m:nary>
                      <m:naryPr>
                        <m:limLoc m:val="undOvr"/>
                        <m:ctrlPr>
                          <a:rPr lang="it-IT" i="1">
                            <a:latin typeface="Cambria Math" panose="02040503050406030204" pitchFamily="18" charset="0"/>
                          </a:rPr>
                        </m:ctrlPr>
                      </m:naryPr>
                      <m:sub>
                        <m:r>
                          <a:rPr lang="en-GB" i="1">
                            <a:latin typeface="Cambria Math" panose="02040503050406030204" pitchFamily="18" charset="0"/>
                          </a:rPr>
                          <m:t>0</m:t>
                        </m:r>
                      </m:sub>
                      <m:sup>
                        <m:r>
                          <a:rPr lang="en-GB" i="1">
                            <a:latin typeface="Cambria Math" panose="02040503050406030204" pitchFamily="18" charset="0"/>
                          </a:rPr>
                          <m:t>𝑥</m:t>
                        </m:r>
                      </m:sup>
                      <m:e>
                        <m:f>
                          <m:fPr>
                            <m:ctrlPr>
                              <a:rPr lang="it-IT" i="1">
                                <a:latin typeface="Cambria Math" panose="02040503050406030204" pitchFamily="18" charset="0"/>
                              </a:rPr>
                            </m:ctrlPr>
                          </m:fPr>
                          <m:num>
                            <m:r>
                              <a:rPr lang="en-GB" i="1">
                                <a:latin typeface="Cambria Math" panose="02040503050406030204" pitchFamily="18" charset="0"/>
                              </a:rPr>
                              <m:t>1</m:t>
                            </m:r>
                          </m:num>
                          <m:den>
                            <m:r>
                              <a:rPr lang="en-GB" i="1">
                                <a:latin typeface="Cambria Math" panose="02040503050406030204" pitchFamily="18" charset="0"/>
                              </a:rPr>
                              <m:t>1+</m:t>
                            </m:r>
                            <m:r>
                              <a:rPr lang="en-GB" i="1">
                                <a:latin typeface="Cambria Math" panose="02040503050406030204" pitchFamily="18" charset="0"/>
                              </a:rPr>
                              <m:t>𝑒</m:t>
                            </m:r>
                          </m:den>
                        </m:f>
                        <m:r>
                          <a:rPr lang="en-GB" i="1">
                            <a:latin typeface="Cambria Math" panose="02040503050406030204" pitchFamily="18" charset="0"/>
                          </a:rPr>
                          <m:t>𝑑𝑥</m:t>
                        </m:r>
                      </m:e>
                    </m:nary>
                  </m:oMath>
                </a14:m>
                <a:endParaRPr lang="it-IT" dirty="0">
                  <a:latin typeface="Calibri" panose="020F0502020204030204" pitchFamily="34" charset="0"/>
                  <a:cs typeface="Calibri" panose="020F0502020204030204" pitchFamily="34" charset="0"/>
                </a:endParaRPr>
              </a:p>
            </p:txBody>
          </p:sp>
        </mc:Choice>
        <mc:Fallback xmlns="">
          <p:sp>
            <p:nvSpPr>
              <p:cNvPr id="20" name="CasellaDiTesto 19">
                <a:extLst>
                  <a:ext uri="{FF2B5EF4-FFF2-40B4-BE49-F238E27FC236}">
                    <a16:creationId xmlns:a16="http://schemas.microsoft.com/office/drawing/2014/main" id="{A45A5D1B-5B59-4E23-A641-4E5FFE30E61C}"/>
                  </a:ext>
                </a:extLst>
              </p:cNvPr>
              <p:cNvSpPr txBox="1">
                <a:spLocks noRot="1" noChangeAspect="1" noMove="1" noResize="1" noEditPoints="1" noAdjustHandles="1" noChangeArrowheads="1" noChangeShapeType="1" noTextEdit="1"/>
              </p:cNvSpPr>
              <p:nvPr/>
            </p:nvSpPr>
            <p:spPr>
              <a:xfrm>
                <a:off x="6960097" y="2165251"/>
                <a:ext cx="2630660" cy="2024978"/>
              </a:xfrm>
              <a:prstGeom prst="rect">
                <a:avLst/>
              </a:prstGeom>
              <a:blipFill>
                <a:blip r:embed="rId4"/>
                <a:stretch>
                  <a:fillRect/>
                </a:stretch>
              </a:blipFill>
            </p:spPr>
            <p:txBody>
              <a:bodyPr/>
              <a:lstStyle/>
              <a:p>
                <a:r>
                  <a:rPr lang="it-IT">
                    <a:noFill/>
                  </a:rPr>
                  <a:t> </a:t>
                </a:r>
              </a:p>
            </p:txBody>
          </p:sp>
        </mc:Fallback>
      </mc:AlternateContent>
      <p:cxnSp>
        <p:nvCxnSpPr>
          <p:cNvPr id="24" name="Connettore a gomito 23">
            <a:extLst>
              <a:ext uri="{FF2B5EF4-FFF2-40B4-BE49-F238E27FC236}">
                <a16:creationId xmlns:a16="http://schemas.microsoft.com/office/drawing/2014/main" id="{2B713D88-0E7B-4BCA-8913-A389395B1555}"/>
              </a:ext>
            </a:extLst>
          </p:cNvPr>
          <p:cNvCxnSpPr/>
          <p:nvPr/>
        </p:nvCxnSpPr>
        <p:spPr>
          <a:xfrm flipV="1">
            <a:off x="6220833" y="2913975"/>
            <a:ext cx="739265" cy="724492"/>
          </a:xfrm>
          <a:prstGeom prst="bentConnector3">
            <a:avLst/>
          </a:prstGeom>
          <a:ln>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0318611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8768C3C7-C7A5-3531-7955-25058402598C}"/>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2F6E8B13-074D-5866-2812-EDFB247F13DC}"/>
              </a:ext>
            </a:extLst>
          </p:cNvPr>
          <p:cNvSpPr>
            <a:spLocks noGrp="1"/>
          </p:cNvSpPr>
          <p:nvPr>
            <p:ph type="title"/>
          </p:nvPr>
        </p:nvSpPr>
        <p:spPr>
          <a:xfrm>
            <a:off x="609600" y="274638"/>
            <a:ext cx="10972800" cy="1143000"/>
          </a:xfrm>
        </p:spPr>
        <p:txBody>
          <a:bodyPr/>
          <a:lstStyle/>
          <a:p>
            <a:r>
              <a:rPr lang="en-GB" dirty="0" err="1"/>
              <a:t>Kynch’s</a:t>
            </a:r>
            <a:r>
              <a:rPr lang="en-GB" dirty="0"/>
              <a:t> theory numerical implementation</a:t>
            </a:r>
          </a:p>
        </p:txBody>
      </p:sp>
      <p:pic>
        <p:nvPicPr>
          <p:cNvPr id="14" name="Immagine 13">
            <a:extLst>
              <a:ext uri="{FF2B5EF4-FFF2-40B4-BE49-F238E27FC236}">
                <a16:creationId xmlns:a16="http://schemas.microsoft.com/office/drawing/2014/main" id="{1C6FA3E1-286C-1172-D460-A7054337720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8042" y="2420888"/>
            <a:ext cx="3908740" cy="2927496"/>
          </a:xfrm>
          <a:prstGeom prst="rect">
            <a:avLst/>
          </a:prstGeom>
          <a:noFill/>
          <a:ln>
            <a:noFill/>
          </a:ln>
        </p:spPr>
      </p:pic>
      <p:sp>
        <p:nvSpPr>
          <p:cNvPr id="19" name="CasellaDiTesto 18">
            <a:extLst>
              <a:ext uri="{FF2B5EF4-FFF2-40B4-BE49-F238E27FC236}">
                <a16:creationId xmlns:a16="http://schemas.microsoft.com/office/drawing/2014/main" id="{92D57F26-F9D7-C909-4E03-81952B40E75F}"/>
              </a:ext>
            </a:extLst>
          </p:cNvPr>
          <p:cNvSpPr txBox="1"/>
          <p:nvPr/>
        </p:nvSpPr>
        <p:spPr>
          <a:xfrm>
            <a:off x="-2277" y="5348384"/>
            <a:ext cx="4603014" cy="738664"/>
          </a:xfrm>
          <a:prstGeom prst="rect">
            <a:avLst/>
          </a:prstGeom>
          <a:noFill/>
        </p:spPr>
        <p:txBody>
          <a:bodyPr wrap="square">
            <a:spAutoFit/>
          </a:bodyPr>
          <a:lstStyle/>
          <a:p>
            <a:pPr algn="ctr"/>
            <a:r>
              <a:rPr lang="it-IT" sz="1400" i="1" dirty="0" err="1">
                <a:latin typeface="+mj-lt"/>
                <a:cs typeface="Calibri" panose="020F0502020204030204" pitchFamily="34" charset="0"/>
              </a:rPr>
              <a:t>Comparison</a:t>
            </a:r>
            <a:r>
              <a:rPr lang="it-IT" sz="1400" i="1" dirty="0">
                <a:latin typeface="+mj-lt"/>
                <a:cs typeface="Calibri" panose="020F0502020204030204" pitchFamily="34" charset="0"/>
              </a:rPr>
              <a:t> with </a:t>
            </a:r>
            <a:r>
              <a:rPr lang="it-IT" sz="1400" i="1" dirty="0" err="1">
                <a:latin typeface="+mj-lt"/>
                <a:cs typeface="Calibri" panose="020F0502020204030204" pitchFamily="34" charset="0"/>
              </a:rPr>
              <a:t>analytical</a:t>
            </a:r>
            <a:r>
              <a:rPr lang="it-IT" sz="1400" i="1" dirty="0">
                <a:latin typeface="+mj-lt"/>
                <a:cs typeface="Calibri" panose="020F0502020204030204" pitchFamily="34" charset="0"/>
              </a:rPr>
              <a:t> </a:t>
            </a:r>
            <a:r>
              <a:rPr lang="it-IT" sz="1400" i="1" dirty="0" err="1">
                <a:latin typeface="+mj-lt"/>
                <a:cs typeface="Calibri" panose="020F0502020204030204" pitchFamily="34" charset="0"/>
              </a:rPr>
              <a:t>solution</a:t>
            </a:r>
            <a:r>
              <a:rPr lang="it-IT" sz="1400" i="1" dirty="0">
                <a:latin typeface="+mj-lt"/>
                <a:cs typeface="Calibri" panose="020F0502020204030204" pitchFamily="34" charset="0"/>
              </a:rPr>
              <a:t> (</a:t>
            </a:r>
            <a:r>
              <a:rPr lang="it-IT" sz="1400" i="1" dirty="0" err="1">
                <a:latin typeface="+mj-lt"/>
                <a:cs typeface="Calibri" panose="020F0502020204030204" pitchFamily="34" charset="0"/>
              </a:rPr>
              <a:t>characteristics</a:t>
            </a:r>
            <a:r>
              <a:rPr lang="it-IT" sz="1400" i="1" dirty="0">
                <a:latin typeface="+mj-lt"/>
                <a:cs typeface="Calibri" panose="020F0502020204030204" pitchFamily="34" charset="0"/>
              </a:rPr>
              <a:t>)</a:t>
            </a:r>
          </a:p>
          <a:p>
            <a:pPr algn="ctr"/>
            <a:r>
              <a:rPr lang="it-IT" sz="1400" i="1" dirty="0" err="1">
                <a:latin typeface="+mj-lt"/>
                <a:cs typeface="Calibri" panose="020F0502020204030204" pitchFamily="34" charset="0"/>
              </a:rPr>
              <a:t>Evolution</a:t>
            </a:r>
            <a:r>
              <a:rPr lang="it-IT" sz="1400" i="1" dirty="0">
                <a:latin typeface="+mj-lt"/>
                <a:cs typeface="Calibri" panose="020F0502020204030204" pitchFamily="34" charset="0"/>
              </a:rPr>
              <a:t> of </a:t>
            </a:r>
            <a:r>
              <a:rPr lang="it-IT" sz="1400" i="1" dirty="0" err="1">
                <a:latin typeface="+mj-lt"/>
                <a:cs typeface="Calibri" panose="020F0502020204030204" pitchFamily="34" charset="0"/>
              </a:rPr>
              <a:t>solid-liquid</a:t>
            </a:r>
            <a:r>
              <a:rPr lang="it-IT" sz="1400" i="1" dirty="0">
                <a:latin typeface="+mj-lt"/>
                <a:cs typeface="Calibri" panose="020F0502020204030204" pitchFamily="34" charset="0"/>
              </a:rPr>
              <a:t> </a:t>
            </a:r>
            <a:r>
              <a:rPr lang="it-IT" sz="1400" i="1" dirty="0" err="1">
                <a:latin typeface="+mj-lt"/>
                <a:cs typeface="Calibri" panose="020F0502020204030204" pitchFamily="34" charset="0"/>
              </a:rPr>
              <a:t>interface</a:t>
            </a:r>
            <a:r>
              <a:rPr lang="it-IT" sz="1400" i="1" dirty="0">
                <a:latin typeface="+mj-lt"/>
                <a:cs typeface="Calibri" panose="020F0502020204030204" pitchFamily="34" charset="0"/>
              </a:rPr>
              <a:t> position &amp; </a:t>
            </a:r>
            <a:r>
              <a:rPr lang="it-IT" sz="1400" i="1" dirty="0" err="1">
                <a:latin typeface="+mj-lt"/>
                <a:cs typeface="Calibri" panose="020F0502020204030204" pitchFamily="34" charset="0"/>
              </a:rPr>
              <a:t>constant</a:t>
            </a:r>
            <a:r>
              <a:rPr lang="it-IT" sz="1400" i="1" dirty="0">
                <a:latin typeface="+mj-lt"/>
                <a:cs typeface="Calibri" panose="020F0502020204030204" pitchFamily="34" charset="0"/>
              </a:rPr>
              <a:t> </a:t>
            </a:r>
            <a:r>
              <a:rPr lang="it-IT" sz="1400" i="1" dirty="0" err="1">
                <a:latin typeface="+mj-lt"/>
                <a:cs typeface="Calibri" panose="020F0502020204030204" pitchFamily="34" charset="0"/>
              </a:rPr>
              <a:t>concentration</a:t>
            </a:r>
            <a:r>
              <a:rPr lang="it-IT" sz="1400" i="1" dirty="0">
                <a:latin typeface="+mj-lt"/>
                <a:cs typeface="Calibri" panose="020F0502020204030204" pitchFamily="34" charset="0"/>
              </a:rPr>
              <a:t> lines </a:t>
            </a:r>
          </a:p>
        </p:txBody>
      </p:sp>
      <p:sp>
        <p:nvSpPr>
          <p:cNvPr id="4" name="CasellaDiTesto 3">
            <a:extLst>
              <a:ext uri="{FF2B5EF4-FFF2-40B4-BE49-F238E27FC236}">
                <a16:creationId xmlns:a16="http://schemas.microsoft.com/office/drawing/2014/main" id="{C069DE40-5DBF-10C0-3405-AE57E2EFD4E8}"/>
              </a:ext>
            </a:extLst>
          </p:cNvPr>
          <p:cNvSpPr txBox="1"/>
          <p:nvPr/>
        </p:nvSpPr>
        <p:spPr>
          <a:xfrm>
            <a:off x="1205759" y="1086145"/>
            <a:ext cx="4890241" cy="1569660"/>
          </a:xfrm>
          <a:prstGeom prst="rect">
            <a:avLst/>
          </a:prstGeom>
          <a:noFill/>
        </p:spPr>
        <p:txBody>
          <a:bodyPr wrap="square" rtlCol="0">
            <a:spAutoFit/>
          </a:bodyPr>
          <a:lstStyle/>
          <a:p>
            <a:pPr marL="285750" indent="-285750">
              <a:buFont typeface="Arial" panose="020B0604020202020204" pitchFamily="34" charset="0"/>
              <a:buChar char="•"/>
            </a:pPr>
            <a:r>
              <a:rPr lang="it-IT" dirty="0">
                <a:latin typeface="+mj-lt"/>
                <a:cs typeface="Calibri" panose="020F0502020204030204" pitchFamily="34" charset="0"/>
              </a:rPr>
              <a:t>Comsol </a:t>
            </a:r>
            <a:r>
              <a:rPr lang="it-IT" dirty="0" err="1">
                <a:latin typeface="+mj-lt"/>
                <a:cs typeface="Calibri" panose="020F0502020204030204" pitchFamily="34" charset="0"/>
              </a:rPr>
              <a:t>implementation</a:t>
            </a:r>
            <a:r>
              <a:rPr lang="it-IT" dirty="0">
                <a:latin typeface="+mj-lt"/>
                <a:cs typeface="Calibri" panose="020F0502020204030204" pitchFamily="34" charset="0"/>
              </a:rPr>
              <a:t> in Lagrangian coordinate</a:t>
            </a:r>
          </a:p>
          <a:p>
            <a:pPr marL="285750" indent="-285750">
              <a:buFont typeface="Arial" panose="020B0604020202020204" pitchFamily="34" charset="0"/>
              <a:buChar char="•"/>
            </a:pPr>
            <a:r>
              <a:rPr lang="it-IT" dirty="0" err="1">
                <a:latin typeface="+mj-lt"/>
                <a:cs typeface="Calibri" panose="020F0502020204030204" pitchFamily="34" charset="0"/>
              </a:rPr>
              <a:t>Comparison</a:t>
            </a:r>
            <a:r>
              <a:rPr lang="it-IT" dirty="0">
                <a:latin typeface="+mj-lt"/>
                <a:cs typeface="Calibri" panose="020F0502020204030204" pitchFamily="34" charset="0"/>
              </a:rPr>
              <a:t> with </a:t>
            </a:r>
            <a:r>
              <a:rPr lang="it-IT" dirty="0" err="1">
                <a:latin typeface="+mj-lt"/>
                <a:cs typeface="Calibri" panose="020F0502020204030204" pitchFamily="34" charset="0"/>
              </a:rPr>
              <a:t>analytical</a:t>
            </a:r>
            <a:r>
              <a:rPr lang="it-IT" dirty="0">
                <a:latin typeface="+mj-lt"/>
                <a:cs typeface="Calibri" panose="020F0502020204030204" pitchFamily="34" charset="0"/>
              </a:rPr>
              <a:t> and </a:t>
            </a:r>
            <a:r>
              <a:rPr lang="it-IT" dirty="0" err="1">
                <a:latin typeface="+mj-lt"/>
                <a:cs typeface="Calibri" panose="020F0502020204030204" pitchFamily="34" charset="0"/>
              </a:rPr>
              <a:t>numerical</a:t>
            </a:r>
            <a:r>
              <a:rPr lang="it-IT" dirty="0">
                <a:latin typeface="+mj-lt"/>
                <a:cs typeface="Calibri" panose="020F0502020204030204" pitchFamily="34" charset="0"/>
              </a:rPr>
              <a:t> </a:t>
            </a:r>
            <a:r>
              <a:rPr lang="it-IT" dirty="0" err="1">
                <a:latin typeface="+mj-lt"/>
                <a:cs typeface="Calibri" panose="020F0502020204030204" pitchFamily="34" charset="0"/>
              </a:rPr>
              <a:t>solutions</a:t>
            </a:r>
            <a:r>
              <a:rPr lang="it-IT" dirty="0">
                <a:latin typeface="+mj-lt"/>
                <a:cs typeface="Calibri" panose="020F0502020204030204" pitchFamily="34" charset="0"/>
              </a:rPr>
              <a:t> from literature</a:t>
            </a:r>
          </a:p>
        </p:txBody>
      </p:sp>
      <mc:AlternateContent xmlns:mc="http://schemas.openxmlformats.org/markup-compatibility/2006">
        <mc:Choice xmlns:a14="http://schemas.microsoft.com/office/drawing/2010/main" Requires="a14">
          <p:sp>
            <p:nvSpPr>
              <p:cNvPr id="12" name="CasellaDiTesto 11">
                <a:extLst>
                  <a:ext uri="{FF2B5EF4-FFF2-40B4-BE49-F238E27FC236}">
                    <a16:creationId xmlns:a16="http://schemas.microsoft.com/office/drawing/2014/main" id="{47B87B40-D5B6-5EB2-FA4B-0CCE6396BD56}"/>
                  </a:ext>
                </a:extLst>
              </p:cNvPr>
              <p:cNvSpPr txBox="1"/>
              <p:nvPr/>
            </p:nvSpPr>
            <p:spPr>
              <a:xfrm>
                <a:off x="4079776" y="3386011"/>
                <a:ext cx="2592288" cy="163237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50000"/>
                  </a:lnSpc>
                </a:pPr>
                <a14:m>
                  <m:oMathPara xmlns:m="http://schemas.openxmlformats.org/officeDocument/2006/math">
                    <m:oMathParaPr>
                      <m:jc m:val="centerGroup"/>
                    </m:oMathParaPr>
                    <m:oMath xmlns:m="http://schemas.openxmlformats.org/officeDocument/2006/math">
                      <m:sSub>
                        <m:sSubPr>
                          <m:ctrlPr>
                            <a:rPr lang="it-IT" sz="1600" i="1">
                              <a:solidFill>
                                <a:schemeClr val="tx1"/>
                              </a:solidFill>
                              <a:latin typeface="Cambria Math" panose="02040503050406030204" pitchFamily="18" charset="0"/>
                            </a:rPr>
                          </m:ctrlPr>
                        </m:sSubPr>
                        <m:e>
                          <m:r>
                            <a:rPr lang="it-IT" sz="1600" i="1">
                              <a:solidFill>
                                <a:schemeClr val="tx1"/>
                              </a:solidFill>
                              <a:latin typeface="Cambria Math" panose="02040503050406030204" pitchFamily="18" charset="0"/>
                            </a:rPr>
                            <m:t>𝑉</m:t>
                          </m:r>
                        </m:e>
                        <m:sub>
                          <m:r>
                            <a:rPr lang="it-IT" sz="1600" i="1">
                              <a:solidFill>
                                <a:schemeClr val="tx1"/>
                              </a:solidFill>
                              <a:latin typeface="Cambria Math" panose="02040503050406030204" pitchFamily="18" charset="0"/>
                            </a:rPr>
                            <m:t>𝑧</m:t>
                          </m:r>
                        </m:sub>
                      </m:sSub>
                      <m:d>
                        <m:dPr>
                          <m:ctrlPr>
                            <a:rPr lang="en-GB" sz="1600" i="1">
                              <a:solidFill>
                                <a:schemeClr val="tx1"/>
                              </a:solidFill>
                              <a:latin typeface="Cambria Math" panose="02040503050406030204" pitchFamily="18" charset="0"/>
                            </a:rPr>
                          </m:ctrlPr>
                        </m:dPr>
                        <m:e>
                          <m:r>
                            <a:rPr lang="it-IT" sz="1600" i="1">
                              <a:solidFill>
                                <a:schemeClr val="tx1"/>
                              </a:solidFill>
                              <a:latin typeface="Cambria Math" panose="02040503050406030204" pitchFamily="18" charset="0"/>
                            </a:rPr>
                            <m:t>𝑒</m:t>
                          </m:r>
                        </m:e>
                      </m:d>
                      <m:f>
                        <m:fPr>
                          <m:ctrlPr>
                            <a:rPr lang="en-GB" sz="1600" i="1">
                              <a:solidFill>
                                <a:schemeClr val="tx1"/>
                              </a:solidFill>
                              <a:latin typeface="Cambria Math" panose="02040503050406030204" pitchFamily="18" charset="0"/>
                            </a:rPr>
                          </m:ctrlPr>
                        </m:fPr>
                        <m:num>
                          <m:r>
                            <a:rPr lang="en-GB" sz="1600">
                              <a:solidFill>
                                <a:schemeClr val="tx1"/>
                              </a:solidFill>
                              <a:latin typeface="Cambria Math" panose="02040503050406030204" pitchFamily="18" charset="0"/>
                            </a:rPr>
                            <m:t>𝜕</m:t>
                          </m:r>
                          <m:r>
                            <a:rPr lang="it-IT" sz="1600" i="1">
                              <a:solidFill>
                                <a:schemeClr val="tx1"/>
                              </a:solidFill>
                              <a:latin typeface="Cambria Math" panose="02040503050406030204" pitchFamily="18" charset="0"/>
                            </a:rPr>
                            <m:t>𝑒</m:t>
                          </m:r>
                        </m:num>
                        <m:den>
                          <m:r>
                            <a:rPr lang="en-GB" sz="1600">
                              <a:solidFill>
                                <a:schemeClr val="tx1"/>
                              </a:solidFill>
                              <a:latin typeface="Cambria Math" panose="02040503050406030204" pitchFamily="18" charset="0"/>
                            </a:rPr>
                            <m:t>𝜕</m:t>
                          </m:r>
                          <m:r>
                            <a:rPr lang="it-IT" sz="1600" i="1">
                              <a:solidFill>
                                <a:schemeClr val="tx1"/>
                              </a:solidFill>
                              <a:latin typeface="Cambria Math" panose="02040503050406030204" pitchFamily="18" charset="0"/>
                            </a:rPr>
                            <m:t>𝑧</m:t>
                          </m:r>
                        </m:den>
                      </m:f>
                      <m:r>
                        <a:rPr lang="en-GB" sz="1600">
                          <a:solidFill>
                            <a:schemeClr val="tx1"/>
                          </a:solidFill>
                          <a:latin typeface="Cambria Math" panose="02040503050406030204" pitchFamily="18" charset="0"/>
                        </a:rPr>
                        <m:t>+</m:t>
                      </m:r>
                      <m:f>
                        <m:fPr>
                          <m:ctrlPr>
                            <a:rPr lang="en-GB" sz="1600" i="1">
                              <a:solidFill>
                                <a:schemeClr val="tx1"/>
                              </a:solidFill>
                              <a:latin typeface="Cambria Math" panose="02040503050406030204" pitchFamily="18" charset="0"/>
                            </a:rPr>
                          </m:ctrlPr>
                        </m:fPr>
                        <m:num>
                          <m:r>
                            <a:rPr lang="en-GB" sz="1600">
                              <a:solidFill>
                                <a:schemeClr val="tx1"/>
                              </a:solidFill>
                              <a:latin typeface="Cambria Math" panose="02040503050406030204" pitchFamily="18" charset="0"/>
                            </a:rPr>
                            <m:t>𝜕</m:t>
                          </m:r>
                          <m:r>
                            <a:rPr lang="it-IT" sz="1600" i="1">
                              <a:solidFill>
                                <a:schemeClr val="tx1"/>
                              </a:solidFill>
                              <a:latin typeface="Cambria Math" panose="02040503050406030204" pitchFamily="18" charset="0"/>
                            </a:rPr>
                            <m:t>𝑒</m:t>
                          </m:r>
                        </m:num>
                        <m:den>
                          <m:r>
                            <a:rPr lang="en-GB" sz="1600">
                              <a:solidFill>
                                <a:schemeClr val="tx1"/>
                              </a:solidFill>
                              <a:latin typeface="Cambria Math" panose="02040503050406030204" pitchFamily="18" charset="0"/>
                            </a:rPr>
                            <m:t>𝜕</m:t>
                          </m:r>
                          <m:r>
                            <a:rPr lang="en-GB" sz="1600" i="1">
                              <a:solidFill>
                                <a:schemeClr val="tx1"/>
                              </a:solidFill>
                              <a:latin typeface="Cambria Math" panose="02040503050406030204" pitchFamily="18" charset="0"/>
                            </a:rPr>
                            <m:t>𝑡</m:t>
                          </m:r>
                        </m:den>
                      </m:f>
                      <m:r>
                        <a:rPr lang="en-GB" sz="1600">
                          <a:solidFill>
                            <a:schemeClr val="tx1"/>
                          </a:solidFill>
                          <a:latin typeface="Cambria Math" panose="02040503050406030204" pitchFamily="18" charset="0"/>
                        </a:rPr>
                        <m:t>=0</m:t>
                      </m:r>
                    </m:oMath>
                  </m:oMathPara>
                </a14:m>
                <a:endParaRPr lang="it-IT" sz="1600" dirty="0">
                  <a:solidFill>
                    <a:schemeClr val="tx1"/>
                  </a:solidFill>
                  <a:latin typeface="+mj-lt"/>
                </a:endParaRPr>
              </a:p>
              <a:p>
                <a:pPr>
                  <a:lnSpc>
                    <a:spcPct val="150000"/>
                  </a:lnSpc>
                </a:pPr>
                <a14:m>
                  <m:oMathPara xmlns:m="http://schemas.openxmlformats.org/officeDocument/2006/math">
                    <m:oMathParaPr>
                      <m:jc m:val="centerGroup"/>
                    </m:oMathParaPr>
                    <m:oMath xmlns:m="http://schemas.openxmlformats.org/officeDocument/2006/math">
                      <m:sSub>
                        <m:sSubPr>
                          <m:ctrlPr>
                            <a:rPr lang="it-IT" sz="1600" i="1">
                              <a:solidFill>
                                <a:schemeClr val="tx1"/>
                              </a:solidFill>
                              <a:latin typeface="Cambria Math" panose="02040503050406030204" pitchFamily="18" charset="0"/>
                            </a:rPr>
                          </m:ctrlPr>
                        </m:sSubPr>
                        <m:e>
                          <m:r>
                            <a:rPr lang="it-IT" sz="1600" i="1">
                              <a:solidFill>
                                <a:schemeClr val="tx1"/>
                              </a:solidFill>
                              <a:latin typeface="Cambria Math" panose="02040503050406030204" pitchFamily="18" charset="0"/>
                            </a:rPr>
                            <m:t>𝑉</m:t>
                          </m:r>
                        </m:e>
                        <m:sub>
                          <m:r>
                            <a:rPr lang="it-IT" sz="1600" i="1">
                              <a:solidFill>
                                <a:schemeClr val="tx1"/>
                              </a:solidFill>
                              <a:latin typeface="Cambria Math" panose="02040503050406030204" pitchFamily="18" charset="0"/>
                            </a:rPr>
                            <m:t>𝑧</m:t>
                          </m:r>
                        </m:sub>
                      </m:sSub>
                      <m:d>
                        <m:dPr>
                          <m:ctrlPr>
                            <a:rPr lang="en-GB" sz="1600" i="1">
                              <a:solidFill>
                                <a:schemeClr val="tx1"/>
                              </a:solidFill>
                              <a:latin typeface="Cambria Math" panose="02040503050406030204" pitchFamily="18" charset="0"/>
                            </a:rPr>
                          </m:ctrlPr>
                        </m:dPr>
                        <m:e>
                          <m:r>
                            <a:rPr lang="it-IT" sz="1600" i="1">
                              <a:solidFill>
                                <a:schemeClr val="tx1"/>
                              </a:solidFill>
                              <a:latin typeface="Cambria Math" panose="02040503050406030204" pitchFamily="18" charset="0"/>
                            </a:rPr>
                            <m:t>𝑒</m:t>
                          </m:r>
                        </m:e>
                      </m:d>
                      <m:r>
                        <a:rPr lang="en-GB" sz="1600"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m:t>
                      </m:r>
                      <m:d>
                        <m:dPr>
                          <m:ctrlPr>
                            <a:rPr lang="it-IT" sz="1600" i="1">
                              <a:latin typeface="Cambria Math" panose="02040503050406030204" pitchFamily="18" charset="0"/>
                            </a:rPr>
                          </m:ctrlPr>
                        </m:dPr>
                        <m:e>
                          <m:f>
                            <m:fPr>
                              <m:ctrlPr>
                                <a:rPr lang="it-IT" sz="1600" i="1">
                                  <a:latin typeface="Cambria Math" panose="02040503050406030204" pitchFamily="18" charset="0"/>
                                </a:rPr>
                              </m:ctrlPr>
                            </m:fPr>
                            <m:num>
                              <m:sSub>
                                <m:sSubPr>
                                  <m:ctrlPr>
                                    <a:rPr lang="it-IT" sz="1600" i="1">
                                      <a:latin typeface="Cambria Math" panose="02040503050406030204" pitchFamily="18" charset="0"/>
                                    </a:rPr>
                                  </m:ctrlPr>
                                </m:sSubPr>
                                <m:e>
                                  <m:r>
                                    <a:rPr lang="en-US" sz="1600" i="1">
                                      <a:latin typeface="Cambria Math" panose="02040503050406030204" pitchFamily="18" charset="0"/>
                                    </a:rPr>
                                    <m:t>𝛾</m:t>
                                  </m:r>
                                </m:e>
                                <m:sub>
                                  <m:r>
                                    <a:rPr lang="en-US" sz="1600" i="1">
                                      <a:latin typeface="Cambria Math" panose="02040503050406030204" pitchFamily="18" charset="0"/>
                                    </a:rPr>
                                    <m:t>𝑠</m:t>
                                  </m:r>
                                </m:sub>
                              </m:sSub>
                            </m:num>
                            <m:den>
                              <m:sSub>
                                <m:sSubPr>
                                  <m:ctrlPr>
                                    <a:rPr lang="it-IT" sz="1600" i="1">
                                      <a:latin typeface="Cambria Math" panose="02040503050406030204" pitchFamily="18" charset="0"/>
                                    </a:rPr>
                                  </m:ctrlPr>
                                </m:sSubPr>
                                <m:e>
                                  <m:r>
                                    <a:rPr lang="en-US" sz="1600" i="1">
                                      <a:latin typeface="Cambria Math" panose="02040503050406030204" pitchFamily="18" charset="0"/>
                                    </a:rPr>
                                    <m:t>𝛾</m:t>
                                  </m:r>
                                </m:e>
                                <m:sub>
                                  <m:r>
                                    <a:rPr lang="en-US" sz="1600" i="1">
                                      <a:latin typeface="Cambria Math" panose="02040503050406030204" pitchFamily="18" charset="0"/>
                                    </a:rPr>
                                    <m:t>𝑓</m:t>
                                  </m:r>
                                </m:sub>
                              </m:sSub>
                            </m:den>
                          </m:f>
                          <m:r>
                            <a:rPr lang="en-US" sz="1600" i="1">
                              <a:latin typeface="Cambria Math" panose="02040503050406030204" pitchFamily="18" charset="0"/>
                            </a:rPr>
                            <m:t>−</m:t>
                          </m:r>
                          <m:r>
                            <a:rPr lang="it-IT" sz="1600" i="1">
                              <a:latin typeface="Cambria Math" panose="02040503050406030204" pitchFamily="18" charset="0"/>
                            </a:rPr>
                            <m:t>1</m:t>
                          </m:r>
                        </m:e>
                      </m:d>
                      <m:f>
                        <m:fPr>
                          <m:ctrlPr>
                            <a:rPr lang="it-IT" sz="1600" i="1">
                              <a:latin typeface="Cambria Math" panose="02040503050406030204" pitchFamily="18" charset="0"/>
                            </a:rPr>
                          </m:ctrlPr>
                        </m:fPr>
                        <m:num>
                          <m:r>
                            <a:rPr lang="en-GB" sz="1600" i="1">
                              <a:latin typeface="Cambria Math" panose="02040503050406030204" pitchFamily="18" charset="0"/>
                            </a:rPr>
                            <m:t>𝑑</m:t>
                          </m:r>
                        </m:num>
                        <m:den>
                          <m:r>
                            <a:rPr lang="en-GB" sz="1600" i="1">
                              <a:latin typeface="Cambria Math" panose="02040503050406030204" pitchFamily="18" charset="0"/>
                            </a:rPr>
                            <m:t>𝑑𝑒</m:t>
                          </m:r>
                        </m:den>
                      </m:f>
                      <m:d>
                        <m:dPr>
                          <m:begChr m:val="["/>
                          <m:endChr m:val="]"/>
                          <m:ctrlPr>
                            <a:rPr lang="it-IT" sz="1600" i="1">
                              <a:latin typeface="Cambria Math" panose="02040503050406030204" pitchFamily="18" charset="0"/>
                            </a:rPr>
                          </m:ctrlPr>
                        </m:dPr>
                        <m:e>
                          <m:f>
                            <m:fPr>
                              <m:ctrlPr>
                                <a:rPr lang="it-IT" sz="1600" i="1">
                                  <a:latin typeface="Cambria Math" panose="02040503050406030204" pitchFamily="18" charset="0"/>
                                </a:rPr>
                              </m:ctrlPr>
                            </m:fPr>
                            <m:num>
                              <m:r>
                                <a:rPr lang="it-IT" sz="1600" i="1">
                                  <a:latin typeface="Cambria Math" panose="02040503050406030204" pitchFamily="18" charset="0"/>
                                </a:rPr>
                                <m:t>𝑘</m:t>
                              </m:r>
                            </m:num>
                            <m:den>
                              <m:r>
                                <a:rPr lang="en-GB" sz="1600" i="1">
                                  <a:latin typeface="Cambria Math" panose="02040503050406030204" pitchFamily="18" charset="0"/>
                                </a:rPr>
                                <m:t>1+</m:t>
                              </m:r>
                              <m:r>
                                <a:rPr lang="en-GB" sz="1600" i="1">
                                  <a:latin typeface="Cambria Math" panose="02040503050406030204" pitchFamily="18" charset="0"/>
                                </a:rPr>
                                <m:t>𝑒</m:t>
                              </m:r>
                            </m:den>
                          </m:f>
                        </m:e>
                      </m:d>
                    </m:oMath>
                  </m:oMathPara>
                </a14:m>
                <a:endParaRPr lang="it-IT" sz="1600" dirty="0">
                  <a:solidFill>
                    <a:schemeClr val="tx1"/>
                  </a:solidFill>
                  <a:latin typeface="+mj-lt"/>
                </a:endParaRPr>
              </a:p>
            </p:txBody>
          </p:sp>
        </mc:Choice>
        <mc:Fallback>
          <p:sp>
            <p:nvSpPr>
              <p:cNvPr id="12" name="CasellaDiTesto 11">
                <a:extLst>
                  <a:ext uri="{FF2B5EF4-FFF2-40B4-BE49-F238E27FC236}">
                    <a16:creationId xmlns:a16="http://schemas.microsoft.com/office/drawing/2014/main" id="{47B87B40-D5B6-5EB2-FA4B-0CCE6396BD56}"/>
                  </a:ext>
                </a:extLst>
              </p:cNvPr>
              <p:cNvSpPr txBox="1">
                <a:spLocks noRot="1" noChangeAspect="1" noMove="1" noResize="1" noEditPoints="1" noAdjustHandles="1" noChangeArrowheads="1" noChangeShapeType="1" noTextEdit="1"/>
              </p:cNvSpPr>
              <p:nvPr/>
            </p:nvSpPr>
            <p:spPr>
              <a:xfrm>
                <a:off x="4079776" y="3386011"/>
                <a:ext cx="2592288" cy="1632370"/>
              </a:xfrm>
              <a:prstGeom prst="rect">
                <a:avLst/>
              </a:prstGeom>
              <a:blipFill>
                <a:blip r:embed="rId4"/>
                <a:stretch>
                  <a:fillRect/>
                </a:stretch>
              </a:blipFill>
            </p:spPr>
            <p:txBody>
              <a:bodyPr/>
              <a:lstStyle/>
              <a:p>
                <a:r>
                  <a:rPr lang="it-IT">
                    <a:noFill/>
                  </a:rPr>
                  <a:t> </a:t>
                </a:r>
              </a:p>
            </p:txBody>
          </p:sp>
        </mc:Fallback>
      </mc:AlternateContent>
      <p:pic>
        <p:nvPicPr>
          <p:cNvPr id="2050" name="Picture 2">
            <a:extLst>
              <a:ext uri="{FF2B5EF4-FFF2-40B4-BE49-F238E27FC236}">
                <a16:creationId xmlns:a16="http://schemas.microsoft.com/office/drawing/2014/main" id="{138E229D-4DFD-D58B-8CF2-FDAE5C57F5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06739" y="1556792"/>
            <a:ext cx="4924880" cy="3934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9759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8EDC88-4142-96C2-C90A-28D78BFBA482}"/>
              </a:ext>
            </a:extLst>
          </p:cNvPr>
          <p:cNvSpPr>
            <a:spLocks noGrp="1"/>
          </p:cNvSpPr>
          <p:nvPr>
            <p:ph type="title"/>
          </p:nvPr>
        </p:nvSpPr>
        <p:spPr/>
        <p:txBody>
          <a:bodyPr/>
          <a:lstStyle/>
          <a:p>
            <a:r>
              <a:rPr lang="it-IT" dirty="0">
                <a:solidFill>
                  <a:schemeClr val="accent1"/>
                </a:solidFill>
              </a:rPr>
              <a:t>(1) </a:t>
            </a:r>
            <a:r>
              <a:rPr lang="it-IT" dirty="0" err="1">
                <a:solidFill>
                  <a:schemeClr val="accent1"/>
                </a:solidFill>
              </a:rPr>
              <a:t>Sedimentation</a:t>
            </a:r>
            <a:r>
              <a:rPr lang="it-IT" dirty="0"/>
              <a:t> &amp; </a:t>
            </a:r>
            <a:r>
              <a:rPr lang="it-IT" dirty="0">
                <a:solidFill>
                  <a:srgbClr val="FF0000"/>
                </a:solidFill>
              </a:rPr>
              <a:t>(2) </a:t>
            </a:r>
            <a:r>
              <a:rPr lang="it-IT" dirty="0" err="1">
                <a:solidFill>
                  <a:srgbClr val="FF0000"/>
                </a:solidFill>
              </a:rPr>
              <a:t>Consolidation</a:t>
            </a:r>
            <a:endParaRPr lang="it-IT" dirty="0">
              <a:solidFill>
                <a:srgbClr val="FF0000"/>
              </a:solidFill>
            </a:endParaRPr>
          </a:p>
        </p:txBody>
      </p:sp>
      <p:sp>
        <p:nvSpPr>
          <p:cNvPr id="8" name="Segnaposto contenuto 7">
            <a:extLst>
              <a:ext uri="{FF2B5EF4-FFF2-40B4-BE49-F238E27FC236}">
                <a16:creationId xmlns:a16="http://schemas.microsoft.com/office/drawing/2014/main" id="{5FBCFFBE-6835-9746-D785-D0E1011DB356}"/>
              </a:ext>
            </a:extLst>
          </p:cNvPr>
          <p:cNvSpPr>
            <a:spLocks noGrp="1"/>
          </p:cNvSpPr>
          <p:nvPr>
            <p:ph sz="half" idx="2"/>
          </p:nvPr>
        </p:nvSpPr>
        <p:spPr/>
        <p:txBody>
          <a:bodyPr/>
          <a:lstStyle/>
          <a:p>
            <a:r>
              <a:rPr lang="it-IT" sz="2400" dirty="0" err="1">
                <a:solidFill>
                  <a:srgbClr val="FF0000"/>
                </a:solidFill>
              </a:rPr>
              <a:t>Gradual</a:t>
            </a:r>
            <a:r>
              <a:rPr lang="it-IT" sz="2400" dirty="0">
                <a:solidFill>
                  <a:srgbClr val="FF0000"/>
                </a:solidFill>
              </a:rPr>
              <a:t> volume </a:t>
            </a:r>
            <a:r>
              <a:rPr lang="it-IT" sz="2400" dirty="0" err="1">
                <a:solidFill>
                  <a:srgbClr val="FF0000"/>
                </a:solidFill>
              </a:rPr>
              <a:t>reduction</a:t>
            </a:r>
            <a:r>
              <a:rPr lang="it-IT" sz="2400" dirty="0">
                <a:solidFill>
                  <a:srgbClr val="FF0000"/>
                </a:solidFill>
              </a:rPr>
              <a:t> in </a:t>
            </a:r>
            <a:r>
              <a:rPr lang="it-IT" sz="2400" dirty="0" err="1">
                <a:solidFill>
                  <a:srgbClr val="FF0000"/>
                </a:solidFill>
              </a:rPr>
              <a:t>saturated</a:t>
            </a:r>
            <a:r>
              <a:rPr lang="it-IT" sz="2400" dirty="0">
                <a:solidFill>
                  <a:srgbClr val="FF0000"/>
                </a:solidFill>
              </a:rPr>
              <a:t> </a:t>
            </a:r>
            <a:r>
              <a:rPr lang="it-IT" sz="2400" b="1" dirty="0" err="1">
                <a:solidFill>
                  <a:srgbClr val="FF0000"/>
                </a:solidFill>
              </a:rPr>
              <a:t>soil</a:t>
            </a:r>
            <a:r>
              <a:rPr lang="it-IT" sz="2400" b="1" dirty="0">
                <a:solidFill>
                  <a:srgbClr val="FF0000"/>
                </a:solidFill>
              </a:rPr>
              <a:t> </a:t>
            </a:r>
            <a:r>
              <a:rPr lang="it-IT" sz="2400" dirty="0">
                <a:solidFill>
                  <a:srgbClr val="FF0000"/>
                </a:solidFill>
              </a:rPr>
              <a:t>due to </a:t>
            </a:r>
            <a:r>
              <a:rPr lang="it-IT" sz="2400" dirty="0" err="1">
                <a:solidFill>
                  <a:srgbClr val="FF0000"/>
                </a:solidFill>
              </a:rPr>
              <a:t>pore</a:t>
            </a:r>
            <a:r>
              <a:rPr lang="it-IT" sz="2400" dirty="0">
                <a:solidFill>
                  <a:srgbClr val="FF0000"/>
                </a:solidFill>
              </a:rPr>
              <a:t> </a:t>
            </a:r>
            <a:r>
              <a:rPr lang="it-IT" sz="2400" dirty="0" err="1">
                <a:solidFill>
                  <a:srgbClr val="FF0000"/>
                </a:solidFill>
              </a:rPr>
              <a:t>fluid</a:t>
            </a:r>
            <a:r>
              <a:rPr lang="it-IT" sz="2400" dirty="0">
                <a:solidFill>
                  <a:srgbClr val="FF0000"/>
                </a:solidFill>
              </a:rPr>
              <a:t> </a:t>
            </a:r>
            <a:r>
              <a:rPr lang="it-IT" sz="2400" dirty="0" err="1">
                <a:solidFill>
                  <a:srgbClr val="FF0000"/>
                </a:solidFill>
              </a:rPr>
              <a:t>drainage</a:t>
            </a:r>
            <a:endParaRPr lang="it-IT" sz="2400" dirty="0">
              <a:solidFill>
                <a:srgbClr val="FF0000"/>
              </a:solidFill>
            </a:endParaRPr>
          </a:p>
          <a:p>
            <a:pPr lvl="1"/>
            <a:r>
              <a:rPr lang="it-IT" sz="2000" dirty="0">
                <a:solidFill>
                  <a:srgbClr val="FF0000"/>
                </a:solidFill>
              </a:rPr>
              <a:t>«Solid» state</a:t>
            </a:r>
          </a:p>
          <a:p>
            <a:pPr lvl="1"/>
            <a:r>
              <a:rPr lang="it-IT" sz="2000" dirty="0" err="1">
                <a:solidFill>
                  <a:srgbClr val="FF0000"/>
                </a:solidFill>
              </a:rPr>
              <a:t>Formed</a:t>
            </a:r>
            <a:r>
              <a:rPr lang="it-IT" sz="2000" dirty="0">
                <a:solidFill>
                  <a:srgbClr val="FF0000"/>
                </a:solidFill>
              </a:rPr>
              <a:t> </a:t>
            </a:r>
            <a:r>
              <a:rPr lang="it-IT" sz="2000" dirty="0" err="1">
                <a:solidFill>
                  <a:srgbClr val="FF0000"/>
                </a:solidFill>
              </a:rPr>
              <a:t>sediment</a:t>
            </a:r>
            <a:r>
              <a:rPr lang="it-IT" sz="2000" dirty="0">
                <a:solidFill>
                  <a:srgbClr val="FF0000"/>
                </a:solidFill>
              </a:rPr>
              <a:t> network </a:t>
            </a:r>
            <a:r>
              <a:rPr lang="it-IT" sz="2000" dirty="0" err="1">
                <a:solidFill>
                  <a:srgbClr val="FF0000"/>
                </a:solidFill>
              </a:rPr>
              <a:t>structure</a:t>
            </a:r>
            <a:r>
              <a:rPr lang="it-IT" sz="2000" dirty="0">
                <a:solidFill>
                  <a:srgbClr val="FF0000"/>
                </a:solidFill>
              </a:rPr>
              <a:t> </a:t>
            </a:r>
            <a:r>
              <a:rPr lang="it-IT" sz="2000" dirty="0" err="1">
                <a:solidFill>
                  <a:srgbClr val="FF0000"/>
                </a:solidFill>
              </a:rPr>
              <a:t>able</a:t>
            </a:r>
            <a:r>
              <a:rPr lang="it-IT" sz="2000" dirty="0">
                <a:solidFill>
                  <a:srgbClr val="FF0000"/>
                </a:solidFill>
              </a:rPr>
              <a:t> to </a:t>
            </a:r>
            <a:r>
              <a:rPr lang="it-IT" sz="2000" dirty="0" err="1">
                <a:solidFill>
                  <a:srgbClr val="FF0000"/>
                </a:solidFill>
              </a:rPr>
              <a:t>carry</a:t>
            </a:r>
            <a:r>
              <a:rPr lang="it-IT" sz="2000" dirty="0">
                <a:solidFill>
                  <a:srgbClr val="FF0000"/>
                </a:solidFill>
              </a:rPr>
              <a:t> </a:t>
            </a:r>
            <a:r>
              <a:rPr lang="it-IT" sz="2000" dirty="0" err="1">
                <a:solidFill>
                  <a:srgbClr val="FF0000"/>
                </a:solidFill>
              </a:rPr>
              <a:t>its</a:t>
            </a:r>
            <a:r>
              <a:rPr lang="it-IT" sz="2000" dirty="0">
                <a:solidFill>
                  <a:srgbClr val="FF0000"/>
                </a:solidFill>
              </a:rPr>
              <a:t> </a:t>
            </a:r>
            <a:r>
              <a:rPr lang="it-IT" sz="2000" dirty="0" err="1">
                <a:solidFill>
                  <a:srgbClr val="FF0000"/>
                </a:solidFill>
              </a:rPr>
              <a:t>own</a:t>
            </a:r>
            <a:r>
              <a:rPr lang="it-IT" sz="2000" dirty="0">
                <a:solidFill>
                  <a:srgbClr val="FF0000"/>
                </a:solidFill>
              </a:rPr>
              <a:t> weight</a:t>
            </a:r>
          </a:p>
        </p:txBody>
      </p:sp>
      <p:pic>
        <p:nvPicPr>
          <p:cNvPr id="5" name="Immagine 4">
            <a:extLst>
              <a:ext uri="{FF2B5EF4-FFF2-40B4-BE49-F238E27FC236}">
                <a16:creationId xmlns:a16="http://schemas.microsoft.com/office/drawing/2014/main" id="{9B382E10-F3AE-35CF-3BFC-59E4F5BAC79F}"/>
              </a:ext>
            </a:extLst>
          </p:cNvPr>
          <p:cNvPicPr>
            <a:picLocks noChangeAspect="1"/>
          </p:cNvPicPr>
          <p:nvPr/>
        </p:nvPicPr>
        <p:blipFill>
          <a:blip r:embed="rId3"/>
          <a:stretch>
            <a:fillRect/>
          </a:stretch>
        </p:blipFill>
        <p:spPr>
          <a:xfrm>
            <a:off x="6064576" y="3861048"/>
            <a:ext cx="5881995" cy="2265116"/>
          </a:xfrm>
          <a:prstGeom prst="rect">
            <a:avLst/>
          </a:prstGeom>
        </p:spPr>
      </p:pic>
      <p:pic>
        <p:nvPicPr>
          <p:cNvPr id="1026" name="Picture 2" descr="Engineering: Sedimentation">
            <a:extLst>
              <a:ext uri="{FF2B5EF4-FFF2-40B4-BE49-F238E27FC236}">
                <a16:creationId xmlns:a16="http://schemas.microsoft.com/office/drawing/2014/main" id="{1B791A90-4C49-1AF7-04CF-30C3D9CD20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1344" y="2132856"/>
            <a:ext cx="2705779" cy="4077072"/>
          </a:xfrm>
          <a:prstGeom prst="rect">
            <a:avLst/>
          </a:prstGeom>
          <a:noFill/>
          <a:extLst>
            <a:ext uri="{909E8E84-426E-40DD-AFC4-6F175D3DCCD1}">
              <a14:hiddenFill xmlns:a14="http://schemas.microsoft.com/office/drawing/2010/main">
                <a:solidFill>
                  <a:srgbClr val="FFFFFF"/>
                </a:solidFill>
              </a14:hiddenFill>
            </a:ext>
          </a:extLst>
        </p:spPr>
      </p:pic>
      <p:sp>
        <p:nvSpPr>
          <p:cNvPr id="7" name="CasellaDiTesto 6">
            <a:extLst>
              <a:ext uri="{FF2B5EF4-FFF2-40B4-BE49-F238E27FC236}">
                <a16:creationId xmlns:a16="http://schemas.microsoft.com/office/drawing/2014/main" id="{5ECF1112-95BC-22AF-1888-89F8F9BAE0B2}"/>
              </a:ext>
            </a:extLst>
          </p:cNvPr>
          <p:cNvSpPr txBox="1"/>
          <p:nvPr/>
        </p:nvSpPr>
        <p:spPr>
          <a:xfrm>
            <a:off x="4799856" y="5756832"/>
            <a:ext cx="1833571" cy="338554"/>
          </a:xfrm>
          <a:prstGeom prst="rect">
            <a:avLst/>
          </a:prstGeom>
          <a:noFill/>
        </p:spPr>
        <p:txBody>
          <a:bodyPr wrap="square">
            <a:spAutoFit/>
          </a:bodyPr>
          <a:lstStyle/>
          <a:p>
            <a:r>
              <a:rPr lang="it-IT" sz="1600" dirty="0"/>
              <a:t>Irfan (2016)</a:t>
            </a:r>
          </a:p>
        </p:txBody>
      </p:sp>
      <p:sp>
        <p:nvSpPr>
          <p:cNvPr id="3" name="Segnaposto contenuto 2">
            <a:extLst>
              <a:ext uri="{FF2B5EF4-FFF2-40B4-BE49-F238E27FC236}">
                <a16:creationId xmlns:a16="http://schemas.microsoft.com/office/drawing/2014/main" id="{51077ADF-2AA3-298A-DFB8-017CF5F4C894}"/>
              </a:ext>
            </a:extLst>
          </p:cNvPr>
          <p:cNvSpPr>
            <a:spLocks noGrp="1"/>
          </p:cNvSpPr>
          <p:nvPr>
            <p:ph sz="half" idx="1"/>
          </p:nvPr>
        </p:nvSpPr>
        <p:spPr>
          <a:xfrm>
            <a:off x="1919536" y="1600201"/>
            <a:ext cx="4074864" cy="4525963"/>
          </a:xfrm>
        </p:spPr>
        <p:txBody>
          <a:bodyPr/>
          <a:lstStyle/>
          <a:p>
            <a:r>
              <a:rPr lang="it-IT" sz="2400" dirty="0" err="1">
                <a:solidFill>
                  <a:schemeClr val="accent1"/>
                </a:solidFill>
              </a:rPr>
              <a:t>Deposition</a:t>
            </a:r>
            <a:r>
              <a:rPr lang="it-IT" sz="2400" dirty="0">
                <a:solidFill>
                  <a:schemeClr val="accent1"/>
                </a:solidFill>
              </a:rPr>
              <a:t> of </a:t>
            </a:r>
            <a:r>
              <a:rPr lang="it-IT" sz="2400" dirty="0" err="1">
                <a:solidFill>
                  <a:schemeClr val="accent1"/>
                </a:solidFill>
              </a:rPr>
              <a:t>solid</a:t>
            </a:r>
            <a:r>
              <a:rPr lang="it-IT" sz="2400" dirty="0">
                <a:solidFill>
                  <a:schemeClr val="accent1"/>
                </a:solidFill>
              </a:rPr>
              <a:t> </a:t>
            </a:r>
            <a:r>
              <a:rPr lang="it-IT" sz="2400" dirty="0" err="1">
                <a:solidFill>
                  <a:schemeClr val="accent1"/>
                </a:solidFill>
              </a:rPr>
              <a:t>material</a:t>
            </a:r>
            <a:r>
              <a:rPr lang="it-IT" sz="2400" dirty="0">
                <a:solidFill>
                  <a:schemeClr val="accent1"/>
                </a:solidFill>
              </a:rPr>
              <a:t> from a </a:t>
            </a:r>
            <a:r>
              <a:rPr lang="it-IT" sz="2400" dirty="0" err="1">
                <a:solidFill>
                  <a:schemeClr val="accent1"/>
                </a:solidFill>
              </a:rPr>
              <a:t>fluid</a:t>
            </a:r>
            <a:r>
              <a:rPr lang="it-IT" sz="2400" dirty="0">
                <a:solidFill>
                  <a:schemeClr val="accent1"/>
                </a:solidFill>
              </a:rPr>
              <a:t> from a state of </a:t>
            </a:r>
            <a:r>
              <a:rPr lang="it-IT" sz="2400" b="1" dirty="0" err="1">
                <a:solidFill>
                  <a:schemeClr val="accent1"/>
                </a:solidFill>
              </a:rPr>
              <a:t>suspension</a:t>
            </a:r>
            <a:endParaRPr lang="it-IT" sz="2400" b="1" dirty="0">
              <a:solidFill>
                <a:schemeClr val="accent1"/>
              </a:solidFill>
            </a:endParaRPr>
          </a:p>
          <a:p>
            <a:pPr lvl="1"/>
            <a:r>
              <a:rPr lang="it-IT" sz="2000" dirty="0">
                <a:solidFill>
                  <a:schemeClr val="accent1"/>
                </a:solidFill>
              </a:rPr>
              <a:t>«</a:t>
            </a:r>
            <a:r>
              <a:rPr lang="it-IT" sz="2000" dirty="0" err="1">
                <a:solidFill>
                  <a:schemeClr val="accent1"/>
                </a:solidFill>
              </a:rPr>
              <a:t>Fluid</a:t>
            </a:r>
            <a:r>
              <a:rPr lang="it-IT" sz="2000" dirty="0">
                <a:solidFill>
                  <a:schemeClr val="accent1"/>
                </a:solidFill>
              </a:rPr>
              <a:t>» state</a:t>
            </a:r>
          </a:p>
          <a:p>
            <a:pPr lvl="1"/>
            <a:r>
              <a:rPr lang="it-IT" sz="2000" dirty="0" err="1">
                <a:solidFill>
                  <a:schemeClr val="accent1"/>
                </a:solidFill>
              </a:rPr>
              <a:t>Absence</a:t>
            </a:r>
            <a:r>
              <a:rPr lang="it-IT" sz="2000" dirty="0">
                <a:solidFill>
                  <a:schemeClr val="accent1"/>
                </a:solidFill>
              </a:rPr>
              <a:t> of </a:t>
            </a:r>
            <a:r>
              <a:rPr lang="it-IT" sz="2000" dirty="0" err="1">
                <a:solidFill>
                  <a:schemeClr val="accent1"/>
                </a:solidFill>
              </a:rPr>
              <a:t>interparticle</a:t>
            </a:r>
            <a:r>
              <a:rPr lang="it-IT" sz="2000" dirty="0">
                <a:solidFill>
                  <a:schemeClr val="accent1"/>
                </a:solidFill>
              </a:rPr>
              <a:t> force chains</a:t>
            </a:r>
          </a:p>
        </p:txBody>
      </p:sp>
    </p:spTree>
    <p:extLst>
      <p:ext uri="{BB962C8B-B14F-4D97-AF65-F5344CB8AC3E}">
        <p14:creationId xmlns:p14="http://schemas.microsoft.com/office/powerpoint/2010/main" val="2666638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77C0C2F-A931-46AD-A205-1C4E282E4EE2}"/>
              </a:ext>
            </a:extLst>
          </p:cNvPr>
          <p:cNvSpPr>
            <a:spLocks noGrp="1"/>
          </p:cNvSpPr>
          <p:nvPr>
            <p:ph type="title"/>
          </p:nvPr>
        </p:nvSpPr>
        <p:spPr>
          <a:xfrm>
            <a:off x="609600" y="274638"/>
            <a:ext cx="10972800" cy="1143000"/>
          </a:xfrm>
        </p:spPr>
        <p:txBody>
          <a:bodyPr/>
          <a:lstStyle/>
          <a:p>
            <a:r>
              <a:rPr lang="en-GB" dirty="0">
                <a:solidFill>
                  <a:schemeClr val="accent1"/>
                </a:solidFill>
              </a:rPr>
              <a:t>(1) </a:t>
            </a:r>
            <a:r>
              <a:rPr lang="en-GB" dirty="0" err="1"/>
              <a:t>Kynch’s</a:t>
            </a:r>
            <a:r>
              <a:rPr lang="en-GB" dirty="0"/>
              <a:t> theory of sedimentation</a:t>
            </a:r>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8E6803E3-74FA-4A41-925A-98029AA76D34}"/>
                  </a:ext>
                </a:extLst>
              </p:cNvPr>
              <p:cNvSpPr txBox="1"/>
              <p:nvPr/>
            </p:nvSpPr>
            <p:spPr>
              <a:xfrm>
                <a:off x="551384" y="1052736"/>
                <a:ext cx="5455053" cy="119180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a:effectLst>
                      <a:outerShdw blurRad="38100" dist="38100" dir="2700000" algn="tl">
                        <a:srgbClr val="000000">
                          <a:alpha val="43137"/>
                        </a:srgbClr>
                      </a:outerShdw>
                    </a:effectLst>
                    <a:latin typeface="+mj-lt"/>
                    <a:cs typeface="Calibri" panose="020F0502020204030204" pitchFamily="34" charset="0"/>
                  </a:rPr>
                  <a:t>Hp:</a:t>
                </a:r>
              </a:p>
              <a:p>
                <a:pPr marL="285750" indent="-285750">
                  <a:buFont typeface="Arial" panose="020B0604020202020204" pitchFamily="34" charset="0"/>
                  <a:buChar char="•"/>
                </a:pPr>
                <a14:m>
                  <m:oMath xmlns:m="http://schemas.openxmlformats.org/officeDocument/2006/math">
                    <m:sSub>
                      <m:sSubPr>
                        <m:ctrlPr>
                          <a:rPr lang="it-IT" i="1">
                            <a:latin typeface="Cambria Math" panose="02040503050406030204" pitchFamily="18" charset="0"/>
                            <a:ea typeface="Calibri" panose="020F0502020204030204" pitchFamily="34" charset="0"/>
                          </a:rPr>
                        </m:ctrlPr>
                      </m:sSubPr>
                      <m:e>
                        <m:r>
                          <a:rPr lang="en-GB" sz="1800" i="1">
                            <a:latin typeface="Cambria Math" panose="02040503050406030204" pitchFamily="18" charset="0"/>
                            <a:ea typeface="Calibri" panose="020F0502020204030204" pitchFamily="34" charset="0"/>
                            <a:cs typeface="Times New Roman" panose="02020603050405020304" pitchFamily="18" charset="0"/>
                          </a:rPr>
                          <m:t>𝑣</m:t>
                        </m:r>
                      </m:e>
                      <m:sub>
                        <m:r>
                          <a:rPr lang="en-GB" sz="1800" i="1">
                            <a:latin typeface="Cambria Math" panose="02040503050406030204" pitchFamily="18" charset="0"/>
                            <a:ea typeface="Calibri" panose="020F0502020204030204" pitchFamily="34" charset="0"/>
                            <a:cs typeface="Times New Roman" panose="02020603050405020304" pitchFamily="18" charset="0"/>
                          </a:rPr>
                          <m:t>𝑠</m:t>
                        </m:r>
                      </m:sub>
                    </m:sSub>
                    <m:r>
                      <a:rPr lang="en-GB" sz="1800" i="1">
                        <a:latin typeface="Cambria Math" panose="02040503050406030204" pitchFamily="18" charset="0"/>
                        <a:ea typeface="Calibri" panose="020F0502020204030204" pitchFamily="34" charset="0"/>
                        <a:cs typeface="Times New Roman" panose="02020603050405020304" pitchFamily="18" charset="0"/>
                      </a:rPr>
                      <m:t>=</m:t>
                    </m:r>
                    <m:sSub>
                      <m:sSubPr>
                        <m:ctrlPr>
                          <a:rPr lang="it-IT" i="1">
                            <a:latin typeface="Cambria Math" panose="02040503050406030204" pitchFamily="18" charset="0"/>
                            <a:ea typeface="Calibri" panose="020F0502020204030204" pitchFamily="34" charset="0"/>
                          </a:rPr>
                        </m:ctrlPr>
                      </m:sSubPr>
                      <m:e>
                        <m:r>
                          <a:rPr lang="en-GB" sz="1800" i="1">
                            <a:latin typeface="Cambria Math" panose="02040503050406030204" pitchFamily="18" charset="0"/>
                            <a:ea typeface="Calibri" panose="020F0502020204030204" pitchFamily="34" charset="0"/>
                            <a:cs typeface="Times New Roman" panose="02020603050405020304" pitchFamily="18" charset="0"/>
                          </a:rPr>
                          <m:t>𝑣</m:t>
                        </m:r>
                      </m:e>
                      <m:sub>
                        <m:r>
                          <a:rPr lang="en-GB" sz="1800" i="1">
                            <a:latin typeface="Cambria Math" panose="02040503050406030204" pitchFamily="18" charset="0"/>
                            <a:ea typeface="Calibri" panose="020F0502020204030204" pitchFamily="34" charset="0"/>
                            <a:cs typeface="Times New Roman" panose="02020603050405020304" pitchFamily="18" charset="0"/>
                          </a:rPr>
                          <m:t>𝑠</m:t>
                        </m:r>
                      </m:sub>
                    </m:sSub>
                    <m:d>
                      <m:dPr>
                        <m:ctrlPr>
                          <a:rPr lang="en-GB" sz="1800" i="1">
                            <a:latin typeface="Cambria Math" panose="02040503050406030204" pitchFamily="18" charset="0"/>
                            <a:ea typeface="Calibri" panose="020F0502020204030204" pitchFamily="34" charset="0"/>
                            <a:cs typeface="Times New Roman" panose="02020603050405020304" pitchFamily="18" charset="0"/>
                          </a:rPr>
                        </m:ctrlPr>
                      </m:dPr>
                      <m:e>
                        <m:r>
                          <a:rPr lang="it-IT" sz="1800" i="1">
                            <a:latin typeface="Cambria Math" panose="02040503050406030204" pitchFamily="18" charset="0"/>
                            <a:ea typeface="Calibri" panose="020F0502020204030204" pitchFamily="34" charset="0"/>
                            <a:cs typeface="Times New Roman" panose="02020603050405020304" pitchFamily="18" charset="0"/>
                          </a:rPr>
                          <m:t>𝑐</m:t>
                        </m:r>
                      </m:e>
                    </m:d>
                  </m:oMath>
                </a14:m>
                <a:endParaRPr lang="it-IT" sz="1800" dirty="0">
                  <a:latin typeface="+mj-lt"/>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it-IT" dirty="0" err="1">
                    <a:latin typeface="+mj-lt"/>
                    <a:cs typeface="Calibri" panose="020F0502020204030204" pitchFamily="34" charset="0"/>
                  </a:rPr>
                  <a:t>Continuity</a:t>
                </a:r>
                <a:r>
                  <a:rPr lang="it-IT" dirty="0">
                    <a:latin typeface="+mj-lt"/>
                    <a:cs typeface="Calibri" panose="020F0502020204030204" pitchFamily="34" charset="0"/>
                  </a:rPr>
                  <a:t> of </a:t>
                </a:r>
                <a:r>
                  <a:rPr lang="it-IT" dirty="0" err="1">
                    <a:latin typeface="+mj-lt"/>
                    <a:cs typeface="Calibri" panose="020F0502020204030204" pitchFamily="34" charset="0"/>
                  </a:rPr>
                  <a:t>solid</a:t>
                </a:r>
                <a:r>
                  <a:rPr lang="it-IT" dirty="0">
                    <a:latin typeface="+mj-lt"/>
                    <a:cs typeface="Calibri" panose="020F0502020204030204" pitchFamily="34" charset="0"/>
                  </a:rPr>
                  <a:t> and </a:t>
                </a:r>
                <a:r>
                  <a:rPr lang="it-IT" dirty="0" err="1">
                    <a:latin typeface="+mj-lt"/>
                    <a:cs typeface="Calibri" panose="020F0502020204030204" pitchFamily="34" charset="0"/>
                  </a:rPr>
                  <a:t>fluid</a:t>
                </a:r>
                <a:r>
                  <a:rPr lang="it-IT" dirty="0">
                    <a:latin typeface="+mj-lt"/>
                    <a:cs typeface="Calibri" panose="020F0502020204030204" pitchFamily="34" charset="0"/>
                  </a:rPr>
                  <a:t> </a:t>
                </a:r>
                <a:r>
                  <a:rPr lang="it-IT" dirty="0" err="1">
                    <a:latin typeface="+mj-lt"/>
                    <a:cs typeface="Calibri" panose="020F0502020204030204" pitchFamily="34" charset="0"/>
                  </a:rPr>
                  <a:t>phases</a:t>
                </a:r>
                <a:endParaRPr lang="it-IT" dirty="0">
                  <a:latin typeface="+mj-lt"/>
                  <a:cs typeface="Calibri" panose="020F0502020204030204" pitchFamily="34" charset="0"/>
                </a:endParaRPr>
              </a:p>
            </p:txBody>
          </p:sp>
        </mc:Choice>
        <mc:Fallback>
          <p:sp>
            <p:nvSpPr>
              <p:cNvPr id="3" name="CasellaDiTesto 2">
                <a:extLst>
                  <a:ext uri="{FF2B5EF4-FFF2-40B4-BE49-F238E27FC236}">
                    <a16:creationId xmlns:a16="http://schemas.microsoft.com/office/drawing/2014/main" id="{8E6803E3-74FA-4A41-925A-98029AA76D34}"/>
                  </a:ext>
                </a:extLst>
              </p:cNvPr>
              <p:cNvSpPr txBox="1">
                <a:spLocks noRot="1" noChangeAspect="1" noMove="1" noResize="1" noEditPoints="1" noAdjustHandles="1" noChangeArrowheads="1" noChangeShapeType="1" noTextEdit="1"/>
              </p:cNvSpPr>
              <p:nvPr/>
            </p:nvSpPr>
            <p:spPr>
              <a:xfrm>
                <a:off x="551384" y="1052736"/>
                <a:ext cx="5455053" cy="1191801"/>
              </a:xfrm>
              <a:prstGeom prst="rect">
                <a:avLst/>
              </a:prstGeom>
              <a:blipFill>
                <a:blip r:embed="rId3"/>
                <a:stretch>
                  <a:fillRect l="-1788" t="-4615" b="-10769"/>
                </a:stretch>
              </a:blipFill>
              <a:ln>
                <a:noFill/>
              </a:ln>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11" name="CasellaDiTesto 10">
                <a:extLst>
                  <a:ext uri="{FF2B5EF4-FFF2-40B4-BE49-F238E27FC236}">
                    <a16:creationId xmlns:a16="http://schemas.microsoft.com/office/drawing/2014/main" id="{A2497382-AF53-4E92-A74C-35113142498C}"/>
                  </a:ext>
                </a:extLst>
              </p:cNvPr>
              <p:cNvSpPr txBox="1"/>
              <p:nvPr/>
            </p:nvSpPr>
            <p:spPr>
              <a:xfrm>
                <a:off x="712095" y="3067252"/>
                <a:ext cx="2830316" cy="184704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50000"/>
                  </a:lnSpc>
                </a:pPr>
                <a14:m>
                  <m:oMathPara xmlns:m="http://schemas.openxmlformats.org/officeDocument/2006/math">
                    <m:oMathParaPr>
                      <m:jc m:val="centerGroup"/>
                    </m:oMathParaPr>
                    <m:oMath xmlns:m="http://schemas.openxmlformats.org/officeDocument/2006/math">
                      <m:r>
                        <a:rPr lang="it-IT" sz="2000" i="1">
                          <a:solidFill>
                            <a:schemeClr val="tx1"/>
                          </a:solidFill>
                          <a:latin typeface="Cambria Math" panose="02040503050406030204" pitchFamily="18" charset="0"/>
                        </a:rPr>
                        <m:t>𝑉</m:t>
                      </m:r>
                      <m:d>
                        <m:dPr>
                          <m:ctrlPr>
                            <a:rPr lang="en-GB" sz="2000" i="1">
                              <a:solidFill>
                                <a:schemeClr val="tx1"/>
                              </a:solidFill>
                              <a:latin typeface="Cambria Math" panose="02040503050406030204" pitchFamily="18" charset="0"/>
                            </a:rPr>
                          </m:ctrlPr>
                        </m:dPr>
                        <m:e>
                          <m:r>
                            <a:rPr lang="it-IT" sz="2000" i="1">
                              <a:solidFill>
                                <a:schemeClr val="tx1"/>
                              </a:solidFill>
                              <a:latin typeface="Cambria Math" panose="02040503050406030204" pitchFamily="18" charset="0"/>
                            </a:rPr>
                            <m:t>𝑐</m:t>
                          </m:r>
                        </m:e>
                      </m:d>
                      <m:f>
                        <m:fPr>
                          <m:ctrlPr>
                            <a:rPr lang="en-GB" sz="2000" i="1">
                              <a:solidFill>
                                <a:schemeClr val="tx1"/>
                              </a:solidFill>
                              <a:latin typeface="Cambria Math" panose="02040503050406030204" pitchFamily="18" charset="0"/>
                            </a:rPr>
                          </m:ctrlPr>
                        </m:fPr>
                        <m:num>
                          <m:r>
                            <a:rPr lang="en-GB" sz="2000">
                              <a:solidFill>
                                <a:schemeClr val="tx1"/>
                              </a:solidFill>
                              <a:latin typeface="Cambria Math" panose="02040503050406030204" pitchFamily="18" charset="0"/>
                            </a:rPr>
                            <m:t>𝜕</m:t>
                          </m:r>
                          <m:r>
                            <a:rPr lang="it-IT" sz="2000" i="1">
                              <a:solidFill>
                                <a:schemeClr val="tx1"/>
                              </a:solidFill>
                              <a:latin typeface="Cambria Math" panose="02040503050406030204" pitchFamily="18" charset="0"/>
                            </a:rPr>
                            <m:t>𝑐</m:t>
                          </m:r>
                        </m:num>
                        <m:den>
                          <m:r>
                            <a:rPr lang="en-GB" sz="2000">
                              <a:solidFill>
                                <a:schemeClr val="tx1"/>
                              </a:solidFill>
                              <a:latin typeface="Cambria Math" panose="02040503050406030204" pitchFamily="18" charset="0"/>
                            </a:rPr>
                            <m:t>𝜕</m:t>
                          </m:r>
                          <m:r>
                            <a:rPr lang="it-IT" sz="2000" i="1">
                              <a:solidFill>
                                <a:schemeClr val="tx1"/>
                              </a:solidFill>
                              <a:latin typeface="Cambria Math" panose="02040503050406030204" pitchFamily="18" charset="0"/>
                            </a:rPr>
                            <m:t>𝑥</m:t>
                          </m:r>
                        </m:den>
                      </m:f>
                      <m:r>
                        <a:rPr lang="en-GB" sz="2000">
                          <a:solidFill>
                            <a:schemeClr val="tx1"/>
                          </a:solidFill>
                          <a:latin typeface="Cambria Math" panose="02040503050406030204" pitchFamily="18" charset="0"/>
                        </a:rPr>
                        <m:t>+</m:t>
                      </m:r>
                      <m:f>
                        <m:fPr>
                          <m:ctrlPr>
                            <a:rPr lang="en-GB" sz="2000" i="1">
                              <a:solidFill>
                                <a:schemeClr val="tx1"/>
                              </a:solidFill>
                              <a:latin typeface="Cambria Math" panose="02040503050406030204" pitchFamily="18" charset="0"/>
                            </a:rPr>
                          </m:ctrlPr>
                        </m:fPr>
                        <m:num>
                          <m:r>
                            <a:rPr lang="en-GB" sz="2000">
                              <a:solidFill>
                                <a:schemeClr val="tx1"/>
                              </a:solidFill>
                              <a:latin typeface="Cambria Math" panose="02040503050406030204" pitchFamily="18" charset="0"/>
                            </a:rPr>
                            <m:t>𝜕</m:t>
                          </m:r>
                          <m:r>
                            <a:rPr lang="it-IT" sz="2000" i="1">
                              <a:solidFill>
                                <a:schemeClr val="tx1"/>
                              </a:solidFill>
                              <a:latin typeface="Cambria Math" panose="02040503050406030204" pitchFamily="18" charset="0"/>
                            </a:rPr>
                            <m:t>𝑐</m:t>
                          </m:r>
                        </m:num>
                        <m:den>
                          <m:r>
                            <a:rPr lang="en-GB" sz="2000">
                              <a:solidFill>
                                <a:schemeClr val="tx1"/>
                              </a:solidFill>
                              <a:latin typeface="Cambria Math" panose="02040503050406030204" pitchFamily="18" charset="0"/>
                            </a:rPr>
                            <m:t>𝜕</m:t>
                          </m:r>
                          <m:r>
                            <a:rPr lang="en-GB" sz="2000" i="1">
                              <a:solidFill>
                                <a:schemeClr val="tx1"/>
                              </a:solidFill>
                              <a:latin typeface="Cambria Math" panose="02040503050406030204" pitchFamily="18" charset="0"/>
                            </a:rPr>
                            <m:t>𝑡</m:t>
                          </m:r>
                        </m:den>
                      </m:f>
                      <m:r>
                        <a:rPr lang="en-GB" sz="2000">
                          <a:solidFill>
                            <a:schemeClr val="tx1"/>
                          </a:solidFill>
                          <a:latin typeface="Cambria Math" panose="02040503050406030204" pitchFamily="18" charset="0"/>
                        </a:rPr>
                        <m:t>=0</m:t>
                      </m:r>
                    </m:oMath>
                  </m:oMathPara>
                </a14:m>
                <a:endParaRPr lang="it-IT" sz="2000" dirty="0">
                  <a:solidFill>
                    <a:schemeClr val="tx1"/>
                  </a:solidFill>
                  <a:latin typeface="+mj-lt"/>
                </a:endParaRPr>
              </a:p>
              <a:p>
                <a:pPr>
                  <a:lnSpc>
                    <a:spcPct val="150000"/>
                  </a:lnSpc>
                </a:pPr>
                <a14:m>
                  <m:oMathPara xmlns:m="http://schemas.openxmlformats.org/officeDocument/2006/math">
                    <m:oMathParaPr>
                      <m:jc m:val="centerGroup"/>
                    </m:oMathParaPr>
                    <m:oMath xmlns:m="http://schemas.openxmlformats.org/officeDocument/2006/math">
                      <m:r>
                        <a:rPr lang="it-IT" sz="2000" i="1">
                          <a:solidFill>
                            <a:schemeClr val="tx1"/>
                          </a:solidFill>
                          <a:latin typeface="Cambria Math" panose="02040503050406030204" pitchFamily="18" charset="0"/>
                        </a:rPr>
                        <m:t>𝑉</m:t>
                      </m:r>
                      <m:d>
                        <m:dPr>
                          <m:ctrlPr>
                            <a:rPr lang="it-IT" sz="2000" i="1">
                              <a:solidFill>
                                <a:schemeClr val="tx1"/>
                              </a:solidFill>
                              <a:latin typeface="Cambria Math" panose="02040503050406030204" pitchFamily="18" charset="0"/>
                            </a:rPr>
                          </m:ctrlPr>
                        </m:dPr>
                        <m:e>
                          <m:r>
                            <a:rPr lang="it-IT" sz="2000" i="1">
                              <a:solidFill>
                                <a:schemeClr val="tx1"/>
                              </a:solidFill>
                              <a:latin typeface="Cambria Math" panose="02040503050406030204" pitchFamily="18" charset="0"/>
                            </a:rPr>
                            <m:t>𝑐</m:t>
                          </m:r>
                        </m:e>
                      </m:d>
                      <m:r>
                        <a:rPr lang="en-GB" sz="2000"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it-IT" sz="2000" i="1">
                              <a:solidFill>
                                <a:schemeClr val="tx1"/>
                              </a:solidFill>
                              <a:latin typeface="Cambria Math" panose="02040503050406030204" pitchFamily="18" charset="0"/>
                              <a:ea typeface="Calibri" panose="020F0502020204030204" pitchFamily="34" charset="0"/>
                            </a:rPr>
                          </m:ctrlPr>
                        </m:sSubPr>
                        <m:e>
                          <m:r>
                            <a:rPr lang="en-GB"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𝑣</m:t>
                          </m:r>
                        </m:e>
                        <m:sub>
                          <m:r>
                            <a:rPr lang="en-GB"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𝑠</m:t>
                          </m:r>
                        </m:sub>
                      </m:sSub>
                      <m:r>
                        <a:rPr lang="it-IT"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it-IT"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𝑐</m:t>
                      </m:r>
                      <m:f>
                        <m:fPr>
                          <m:ctrlPr>
                            <a:rPr lang="it-IT" sz="2000" i="1">
                              <a:solidFill>
                                <a:schemeClr val="tx1"/>
                              </a:solidFill>
                              <a:latin typeface="Cambria Math" panose="02040503050406030204" pitchFamily="18" charset="0"/>
                              <a:cs typeface="Times New Roman" panose="02020603050405020304" pitchFamily="18" charset="0"/>
                            </a:rPr>
                          </m:ctrlPr>
                        </m:fPr>
                        <m:num>
                          <m:r>
                            <a:rPr lang="it-IT" sz="2000" i="1">
                              <a:solidFill>
                                <a:schemeClr val="tx1"/>
                              </a:solidFill>
                              <a:latin typeface="Cambria Math" panose="02040503050406030204" pitchFamily="18" charset="0"/>
                              <a:cs typeface="Times New Roman" panose="02020603050405020304" pitchFamily="18" charset="0"/>
                            </a:rPr>
                            <m:t>𝑑</m:t>
                          </m:r>
                          <m:sSub>
                            <m:sSubPr>
                              <m:ctrlPr>
                                <a:rPr lang="it-IT" sz="2000" i="1">
                                  <a:solidFill>
                                    <a:schemeClr val="tx1"/>
                                  </a:solidFill>
                                  <a:latin typeface="Cambria Math" panose="02040503050406030204" pitchFamily="18" charset="0"/>
                                  <a:ea typeface="Calibri" panose="020F0502020204030204" pitchFamily="34" charset="0"/>
                                </a:rPr>
                              </m:ctrlPr>
                            </m:sSubPr>
                            <m:e>
                              <m:r>
                                <a:rPr lang="en-GB"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𝑣</m:t>
                              </m:r>
                            </m:e>
                            <m:sub>
                              <m:r>
                                <a:rPr lang="en-GB"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𝑠</m:t>
                              </m:r>
                            </m:sub>
                          </m:sSub>
                        </m:num>
                        <m:den>
                          <m:r>
                            <a:rPr lang="it-IT" sz="2000" i="1">
                              <a:solidFill>
                                <a:schemeClr val="tx1"/>
                              </a:solidFill>
                              <a:latin typeface="Cambria Math" panose="02040503050406030204" pitchFamily="18" charset="0"/>
                              <a:cs typeface="Times New Roman" panose="02020603050405020304" pitchFamily="18" charset="0"/>
                            </a:rPr>
                            <m:t>𝑑𝑐</m:t>
                          </m:r>
                        </m:den>
                      </m:f>
                    </m:oMath>
                  </m:oMathPara>
                </a14:m>
                <a:endParaRPr lang="it-IT" sz="2000" dirty="0">
                  <a:solidFill>
                    <a:schemeClr val="tx1"/>
                  </a:solidFill>
                  <a:latin typeface="+mj-lt"/>
                </a:endParaRPr>
              </a:p>
            </p:txBody>
          </p:sp>
        </mc:Choice>
        <mc:Fallback>
          <p:sp>
            <p:nvSpPr>
              <p:cNvPr id="11" name="CasellaDiTesto 10">
                <a:extLst>
                  <a:ext uri="{FF2B5EF4-FFF2-40B4-BE49-F238E27FC236}">
                    <a16:creationId xmlns:a16="http://schemas.microsoft.com/office/drawing/2014/main" id="{A2497382-AF53-4E92-A74C-35113142498C}"/>
                  </a:ext>
                </a:extLst>
              </p:cNvPr>
              <p:cNvSpPr txBox="1">
                <a:spLocks noRot="1" noChangeAspect="1" noMove="1" noResize="1" noEditPoints="1" noAdjustHandles="1" noChangeArrowheads="1" noChangeShapeType="1" noTextEdit="1"/>
              </p:cNvSpPr>
              <p:nvPr/>
            </p:nvSpPr>
            <p:spPr>
              <a:xfrm>
                <a:off x="712095" y="3067252"/>
                <a:ext cx="2830316" cy="1847044"/>
              </a:xfrm>
              <a:prstGeom prst="rect">
                <a:avLst/>
              </a:prstGeom>
              <a:blipFill>
                <a:blip r:embed="rId4"/>
                <a:stretch>
                  <a:fillRect/>
                </a:stretch>
              </a:blipFill>
            </p:spPr>
            <p:txBody>
              <a:bodyPr/>
              <a:lstStyle/>
              <a:p>
                <a:r>
                  <a:rPr lang="it-IT">
                    <a:noFill/>
                  </a:rPr>
                  <a:t> </a:t>
                </a:r>
              </a:p>
            </p:txBody>
          </p:sp>
        </mc:Fallback>
      </mc:AlternateContent>
      <p:sp>
        <p:nvSpPr>
          <p:cNvPr id="12" name="Freccia in giù 11">
            <a:extLst>
              <a:ext uri="{FF2B5EF4-FFF2-40B4-BE49-F238E27FC236}">
                <a16:creationId xmlns:a16="http://schemas.microsoft.com/office/drawing/2014/main" id="{D257E9AD-D5AA-4331-87EC-EE27F00DBCEF}"/>
              </a:ext>
            </a:extLst>
          </p:cNvPr>
          <p:cNvSpPr/>
          <p:nvPr/>
        </p:nvSpPr>
        <p:spPr>
          <a:xfrm>
            <a:off x="1865977" y="2327470"/>
            <a:ext cx="618978" cy="6162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lt"/>
            </a:endParaRPr>
          </a:p>
        </p:txBody>
      </p:sp>
      <p:sp>
        <p:nvSpPr>
          <p:cNvPr id="13" name="CasellaDiTesto 12">
            <a:extLst>
              <a:ext uri="{FF2B5EF4-FFF2-40B4-BE49-F238E27FC236}">
                <a16:creationId xmlns:a16="http://schemas.microsoft.com/office/drawing/2014/main" id="{EF5AC7FA-6141-4C85-9390-E34FA652DE62}"/>
              </a:ext>
            </a:extLst>
          </p:cNvPr>
          <p:cNvSpPr txBox="1"/>
          <p:nvPr/>
        </p:nvSpPr>
        <p:spPr>
          <a:xfrm>
            <a:off x="-231492" y="5048610"/>
            <a:ext cx="4717489" cy="83099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it-IT" dirty="0" err="1">
                <a:effectLst>
                  <a:outerShdw blurRad="38100" dist="38100" dir="2700000" algn="tl">
                    <a:srgbClr val="000000">
                      <a:alpha val="43137"/>
                    </a:srgbClr>
                  </a:outerShdw>
                </a:effectLst>
                <a:latin typeface="+mj-lt"/>
                <a:cs typeface="Calibri" panose="020F0502020204030204" pitchFamily="34" charset="0"/>
              </a:rPr>
              <a:t>Hindered</a:t>
            </a:r>
            <a:r>
              <a:rPr lang="it-IT" dirty="0">
                <a:effectLst>
                  <a:outerShdw blurRad="38100" dist="38100" dir="2700000" algn="tl">
                    <a:srgbClr val="000000">
                      <a:alpha val="43137"/>
                    </a:srgbClr>
                  </a:outerShdw>
                </a:effectLst>
                <a:latin typeface="+mj-lt"/>
                <a:cs typeface="Calibri" panose="020F0502020204030204" pitchFamily="34" charset="0"/>
              </a:rPr>
              <a:t> </a:t>
            </a:r>
            <a:r>
              <a:rPr lang="it-IT" dirty="0" err="1">
                <a:effectLst>
                  <a:outerShdw blurRad="38100" dist="38100" dir="2700000" algn="tl">
                    <a:srgbClr val="000000">
                      <a:alpha val="43137"/>
                    </a:srgbClr>
                  </a:outerShdw>
                </a:effectLst>
                <a:latin typeface="+mj-lt"/>
                <a:cs typeface="Calibri" panose="020F0502020204030204" pitchFamily="34" charset="0"/>
              </a:rPr>
              <a:t>settling</a:t>
            </a:r>
            <a:r>
              <a:rPr lang="it-IT" dirty="0">
                <a:effectLst>
                  <a:outerShdw blurRad="38100" dist="38100" dir="2700000" algn="tl">
                    <a:srgbClr val="000000">
                      <a:alpha val="43137"/>
                    </a:srgbClr>
                  </a:outerShdw>
                </a:effectLst>
                <a:latin typeface="+mj-lt"/>
                <a:cs typeface="Calibri" panose="020F0502020204030204" pitchFamily="34" charset="0"/>
              </a:rPr>
              <a:t> </a:t>
            </a:r>
            <a:r>
              <a:rPr lang="it-IT" dirty="0" err="1">
                <a:effectLst>
                  <a:outerShdw blurRad="38100" dist="38100" dir="2700000" algn="tl">
                    <a:srgbClr val="000000">
                      <a:alpha val="43137"/>
                    </a:srgbClr>
                  </a:outerShdw>
                </a:effectLst>
                <a:latin typeface="+mj-lt"/>
                <a:cs typeface="Calibri" panose="020F0502020204030204" pitchFamily="34" charset="0"/>
              </a:rPr>
              <a:t>equation</a:t>
            </a:r>
            <a:endParaRPr lang="it-IT" dirty="0">
              <a:effectLst>
                <a:outerShdw blurRad="38100" dist="38100" dir="2700000" algn="tl">
                  <a:srgbClr val="000000">
                    <a:alpha val="43137"/>
                  </a:srgbClr>
                </a:outerShdw>
              </a:effectLst>
              <a:latin typeface="+mj-lt"/>
              <a:cs typeface="Calibri" panose="020F0502020204030204" pitchFamily="34" charset="0"/>
            </a:endParaRPr>
          </a:p>
          <a:p>
            <a:pPr algn="ctr"/>
            <a:r>
              <a:rPr lang="it-IT" dirty="0">
                <a:effectLst>
                  <a:outerShdw blurRad="38100" dist="38100" dir="2700000" algn="tl">
                    <a:srgbClr val="000000">
                      <a:alpha val="43137"/>
                    </a:srgbClr>
                  </a:outerShdw>
                </a:effectLst>
                <a:latin typeface="+mj-lt"/>
                <a:cs typeface="Calibri" panose="020F0502020204030204" pitchFamily="34" charset="0"/>
              </a:rPr>
              <a:t>(</a:t>
            </a:r>
            <a:r>
              <a:rPr lang="it-IT" dirty="0" err="1">
                <a:effectLst>
                  <a:outerShdw blurRad="38100" dist="38100" dir="2700000" algn="tl">
                    <a:srgbClr val="000000">
                      <a:alpha val="43137"/>
                    </a:srgbClr>
                  </a:outerShdw>
                </a:effectLst>
                <a:latin typeface="+mj-lt"/>
                <a:cs typeface="Calibri" panose="020F0502020204030204" pitchFamily="34" charset="0"/>
              </a:rPr>
              <a:t>Kynch</a:t>
            </a:r>
            <a:r>
              <a:rPr lang="it-IT" dirty="0">
                <a:effectLst>
                  <a:outerShdw blurRad="38100" dist="38100" dir="2700000" algn="tl">
                    <a:srgbClr val="000000">
                      <a:alpha val="43137"/>
                    </a:srgbClr>
                  </a:outerShdw>
                </a:effectLst>
                <a:latin typeface="+mj-lt"/>
                <a:cs typeface="Calibri" panose="020F0502020204030204" pitchFamily="34" charset="0"/>
              </a:rPr>
              <a:t> 1951)</a:t>
            </a:r>
          </a:p>
        </p:txBody>
      </p:sp>
      <p:sp>
        <p:nvSpPr>
          <p:cNvPr id="7" name="CasellaDiTesto 6">
            <a:extLst>
              <a:ext uri="{FF2B5EF4-FFF2-40B4-BE49-F238E27FC236}">
                <a16:creationId xmlns:a16="http://schemas.microsoft.com/office/drawing/2014/main" id="{85945C0E-25EE-4C5E-A21F-7653258EE9C5}"/>
              </a:ext>
            </a:extLst>
          </p:cNvPr>
          <p:cNvSpPr txBox="1"/>
          <p:nvPr/>
        </p:nvSpPr>
        <p:spPr>
          <a:xfrm>
            <a:off x="4168479" y="2975304"/>
            <a:ext cx="2503585" cy="2308324"/>
          </a:xfrm>
          <a:prstGeom prst="rect">
            <a:avLst/>
          </a:prstGeom>
          <a:noFill/>
        </p:spPr>
        <p:txBody>
          <a:bodyPr wrap="square" rtlCol="0">
            <a:spAutoFit/>
          </a:bodyPr>
          <a:lstStyle/>
          <a:p>
            <a:pPr marL="285750" indent="-285750">
              <a:buFont typeface="Arial" panose="020B0604020202020204" pitchFamily="34" charset="0"/>
              <a:buChar char="•"/>
            </a:pPr>
            <a:r>
              <a:rPr lang="it-IT" dirty="0" err="1">
                <a:latin typeface="+mj-lt"/>
                <a:cs typeface="Calibri" panose="020F0502020204030204" pitchFamily="34" charset="0"/>
              </a:rPr>
              <a:t>Eulerian</a:t>
            </a:r>
            <a:r>
              <a:rPr lang="it-IT" dirty="0">
                <a:latin typeface="+mj-lt"/>
                <a:cs typeface="Calibri" panose="020F0502020204030204" pitchFamily="34" charset="0"/>
              </a:rPr>
              <a:t> coordinate </a:t>
            </a:r>
            <a:r>
              <a:rPr lang="it-IT" dirty="0" err="1">
                <a:latin typeface="+mj-lt"/>
                <a:cs typeface="Calibri" panose="020F0502020204030204" pitchFamily="34" charset="0"/>
              </a:rPr>
              <a:t>formulation</a:t>
            </a:r>
            <a:endParaRPr lang="it-IT" dirty="0">
              <a:latin typeface="+mj-lt"/>
              <a:cs typeface="Calibri" panose="020F0502020204030204" pitchFamily="34" charset="0"/>
            </a:endParaRPr>
          </a:p>
          <a:p>
            <a:pPr marL="285750" indent="-285750">
              <a:buFont typeface="Arial" panose="020B0604020202020204" pitchFamily="34" charset="0"/>
              <a:buChar char="•"/>
            </a:pPr>
            <a:r>
              <a:rPr lang="it-IT" i="1" dirty="0">
                <a:latin typeface="+mj-lt"/>
                <a:cs typeface="Calibri" panose="020F0502020204030204" pitchFamily="34" charset="0"/>
              </a:rPr>
              <a:t>c = </a:t>
            </a:r>
            <a:r>
              <a:rPr lang="it-IT" dirty="0" err="1">
                <a:latin typeface="+mj-lt"/>
                <a:cs typeface="Calibri" panose="020F0502020204030204" pitchFamily="34" charset="0"/>
              </a:rPr>
              <a:t>solid</a:t>
            </a:r>
            <a:r>
              <a:rPr lang="it-IT" dirty="0">
                <a:latin typeface="+mj-lt"/>
                <a:cs typeface="Calibri" panose="020F0502020204030204" pitchFamily="34" charset="0"/>
              </a:rPr>
              <a:t> mass per </a:t>
            </a:r>
            <a:r>
              <a:rPr lang="it-IT" dirty="0" err="1">
                <a:latin typeface="+mj-lt"/>
                <a:cs typeface="Calibri" panose="020F0502020204030204" pitchFamily="34" charset="0"/>
              </a:rPr>
              <a:t>unit</a:t>
            </a:r>
            <a:r>
              <a:rPr lang="it-IT" dirty="0">
                <a:latin typeface="+mj-lt"/>
                <a:cs typeface="Calibri" panose="020F0502020204030204" pitchFamily="34" charset="0"/>
              </a:rPr>
              <a:t> volume</a:t>
            </a:r>
          </a:p>
          <a:p>
            <a:pPr marL="285750" indent="-285750">
              <a:buFont typeface="Arial" panose="020B0604020202020204" pitchFamily="34" charset="0"/>
              <a:buChar char="•"/>
            </a:pPr>
            <a:endParaRPr lang="it-IT" dirty="0">
              <a:latin typeface="+mj-lt"/>
              <a:cs typeface="Calibri" panose="020F0502020204030204" pitchFamily="34" charset="0"/>
            </a:endParaRPr>
          </a:p>
        </p:txBody>
      </p:sp>
      <p:pic>
        <p:nvPicPr>
          <p:cNvPr id="4" name="Picture 2">
            <a:extLst>
              <a:ext uri="{FF2B5EF4-FFF2-40B4-BE49-F238E27FC236}">
                <a16:creationId xmlns:a16="http://schemas.microsoft.com/office/drawing/2014/main" id="{8A014FAA-DFA2-A1E6-BF80-85C5ABE840E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06739" y="1556792"/>
            <a:ext cx="4924880" cy="3934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6749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77C0C2F-A931-46AD-A205-1C4E282E4EE2}"/>
              </a:ext>
            </a:extLst>
          </p:cNvPr>
          <p:cNvSpPr>
            <a:spLocks noGrp="1"/>
          </p:cNvSpPr>
          <p:nvPr>
            <p:ph type="title"/>
          </p:nvPr>
        </p:nvSpPr>
        <p:spPr>
          <a:xfrm>
            <a:off x="609600" y="274638"/>
            <a:ext cx="10972800" cy="1143000"/>
          </a:xfrm>
        </p:spPr>
        <p:txBody>
          <a:bodyPr/>
          <a:lstStyle/>
          <a:p>
            <a:r>
              <a:rPr lang="en-GB" dirty="0" err="1"/>
              <a:t>Kynch’s</a:t>
            </a:r>
            <a:r>
              <a:rPr lang="en-GB" dirty="0"/>
              <a:t> theory numerical implementation</a:t>
            </a:r>
          </a:p>
        </p:txBody>
      </p:sp>
      <p:pic>
        <p:nvPicPr>
          <p:cNvPr id="14" name="Immagine 13">
            <a:extLst>
              <a:ext uri="{FF2B5EF4-FFF2-40B4-BE49-F238E27FC236}">
                <a16:creationId xmlns:a16="http://schemas.microsoft.com/office/drawing/2014/main" id="{752A2BC2-71AF-4CC3-BBC8-7B5F6C9772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23751" y="2475027"/>
            <a:ext cx="3908740" cy="2927496"/>
          </a:xfrm>
          <a:prstGeom prst="rect">
            <a:avLst/>
          </a:prstGeom>
          <a:noFill/>
          <a:ln>
            <a:noFill/>
          </a:ln>
        </p:spPr>
      </p:pic>
      <p:pic>
        <p:nvPicPr>
          <p:cNvPr id="15" name="Immagine 14">
            <a:extLst>
              <a:ext uri="{FF2B5EF4-FFF2-40B4-BE49-F238E27FC236}">
                <a16:creationId xmlns:a16="http://schemas.microsoft.com/office/drawing/2014/main" id="{FC193E57-D278-48E2-AC8D-CBBB37D37DE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690196" y="2849934"/>
            <a:ext cx="3908740" cy="2933587"/>
          </a:xfrm>
          <a:prstGeom prst="rect">
            <a:avLst/>
          </a:prstGeom>
          <a:noFill/>
          <a:ln>
            <a:noFill/>
          </a:ln>
        </p:spPr>
      </p:pic>
      <p:sp>
        <p:nvSpPr>
          <p:cNvPr id="19" name="CasellaDiTesto 18">
            <a:extLst>
              <a:ext uri="{FF2B5EF4-FFF2-40B4-BE49-F238E27FC236}">
                <a16:creationId xmlns:a16="http://schemas.microsoft.com/office/drawing/2014/main" id="{72B22BC3-EAD9-4648-A2BC-CF0E0BC1CF9F}"/>
              </a:ext>
            </a:extLst>
          </p:cNvPr>
          <p:cNvSpPr txBox="1"/>
          <p:nvPr/>
        </p:nvSpPr>
        <p:spPr>
          <a:xfrm>
            <a:off x="983432" y="5402523"/>
            <a:ext cx="4603014" cy="738664"/>
          </a:xfrm>
          <a:prstGeom prst="rect">
            <a:avLst/>
          </a:prstGeom>
          <a:noFill/>
        </p:spPr>
        <p:txBody>
          <a:bodyPr wrap="square">
            <a:spAutoFit/>
          </a:bodyPr>
          <a:lstStyle/>
          <a:p>
            <a:pPr algn="ctr"/>
            <a:r>
              <a:rPr lang="it-IT" sz="1400" i="1" dirty="0" err="1">
                <a:latin typeface="+mj-lt"/>
                <a:cs typeface="Calibri" panose="020F0502020204030204" pitchFamily="34" charset="0"/>
              </a:rPr>
              <a:t>Comparison</a:t>
            </a:r>
            <a:r>
              <a:rPr lang="it-IT" sz="1400" i="1" dirty="0">
                <a:latin typeface="+mj-lt"/>
                <a:cs typeface="Calibri" panose="020F0502020204030204" pitchFamily="34" charset="0"/>
              </a:rPr>
              <a:t> with </a:t>
            </a:r>
            <a:r>
              <a:rPr lang="it-IT" sz="1400" i="1" dirty="0" err="1">
                <a:latin typeface="+mj-lt"/>
                <a:cs typeface="Calibri" panose="020F0502020204030204" pitchFamily="34" charset="0"/>
              </a:rPr>
              <a:t>analytical</a:t>
            </a:r>
            <a:r>
              <a:rPr lang="it-IT" sz="1400" i="1" dirty="0">
                <a:latin typeface="+mj-lt"/>
                <a:cs typeface="Calibri" panose="020F0502020204030204" pitchFamily="34" charset="0"/>
              </a:rPr>
              <a:t> </a:t>
            </a:r>
            <a:r>
              <a:rPr lang="it-IT" sz="1400" i="1" dirty="0" err="1">
                <a:latin typeface="+mj-lt"/>
                <a:cs typeface="Calibri" panose="020F0502020204030204" pitchFamily="34" charset="0"/>
              </a:rPr>
              <a:t>solution</a:t>
            </a:r>
            <a:r>
              <a:rPr lang="it-IT" sz="1400" i="1" dirty="0">
                <a:latin typeface="+mj-lt"/>
                <a:cs typeface="Calibri" panose="020F0502020204030204" pitchFamily="34" charset="0"/>
              </a:rPr>
              <a:t> (</a:t>
            </a:r>
            <a:r>
              <a:rPr lang="it-IT" sz="1400" i="1" dirty="0" err="1">
                <a:latin typeface="+mj-lt"/>
                <a:cs typeface="Calibri" panose="020F0502020204030204" pitchFamily="34" charset="0"/>
              </a:rPr>
              <a:t>characteristics</a:t>
            </a:r>
            <a:r>
              <a:rPr lang="it-IT" sz="1400" i="1" dirty="0">
                <a:latin typeface="+mj-lt"/>
                <a:cs typeface="Calibri" panose="020F0502020204030204" pitchFamily="34" charset="0"/>
              </a:rPr>
              <a:t>)</a:t>
            </a:r>
          </a:p>
          <a:p>
            <a:pPr algn="ctr"/>
            <a:r>
              <a:rPr lang="it-IT" sz="1400" i="1" dirty="0" err="1">
                <a:latin typeface="+mj-lt"/>
                <a:cs typeface="Calibri" panose="020F0502020204030204" pitchFamily="34" charset="0"/>
              </a:rPr>
              <a:t>Evolution</a:t>
            </a:r>
            <a:r>
              <a:rPr lang="it-IT" sz="1400" i="1" dirty="0">
                <a:latin typeface="+mj-lt"/>
                <a:cs typeface="Calibri" panose="020F0502020204030204" pitchFamily="34" charset="0"/>
              </a:rPr>
              <a:t> of </a:t>
            </a:r>
            <a:r>
              <a:rPr lang="it-IT" sz="1400" i="1" dirty="0" err="1">
                <a:latin typeface="+mj-lt"/>
                <a:cs typeface="Calibri" panose="020F0502020204030204" pitchFamily="34" charset="0"/>
              </a:rPr>
              <a:t>solid-liquid</a:t>
            </a:r>
            <a:r>
              <a:rPr lang="it-IT" sz="1400" i="1" dirty="0">
                <a:latin typeface="+mj-lt"/>
                <a:cs typeface="Calibri" panose="020F0502020204030204" pitchFamily="34" charset="0"/>
              </a:rPr>
              <a:t> </a:t>
            </a:r>
            <a:r>
              <a:rPr lang="it-IT" sz="1400" i="1" dirty="0" err="1">
                <a:latin typeface="+mj-lt"/>
                <a:cs typeface="Calibri" panose="020F0502020204030204" pitchFamily="34" charset="0"/>
              </a:rPr>
              <a:t>interface</a:t>
            </a:r>
            <a:r>
              <a:rPr lang="it-IT" sz="1400" i="1" dirty="0">
                <a:latin typeface="+mj-lt"/>
                <a:cs typeface="Calibri" panose="020F0502020204030204" pitchFamily="34" charset="0"/>
              </a:rPr>
              <a:t> position &amp; </a:t>
            </a:r>
            <a:r>
              <a:rPr lang="it-IT" sz="1400" i="1" dirty="0" err="1">
                <a:latin typeface="+mj-lt"/>
                <a:cs typeface="Calibri" panose="020F0502020204030204" pitchFamily="34" charset="0"/>
              </a:rPr>
              <a:t>constant</a:t>
            </a:r>
            <a:r>
              <a:rPr lang="it-IT" sz="1400" i="1" dirty="0">
                <a:latin typeface="+mj-lt"/>
                <a:cs typeface="Calibri" panose="020F0502020204030204" pitchFamily="34" charset="0"/>
              </a:rPr>
              <a:t> </a:t>
            </a:r>
            <a:r>
              <a:rPr lang="it-IT" sz="1400" i="1" dirty="0" err="1">
                <a:latin typeface="+mj-lt"/>
                <a:cs typeface="Calibri" panose="020F0502020204030204" pitchFamily="34" charset="0"/>
              </a:rPr>
              <a:t>concentration</a:t>
            </a:r>
            <a:r>
              <a:rPr lang="it-IT" sz="1400" i="1" dirty="0">
                <a:latin typeface="+mj-lt"/>
                <a:cs typeface="Calibri" panose="020F0502020204030204" pitchFamily="34" charset="0"/>
              </a:rPr>
              <a:t> lines </a:t>
            </a:r>
          </a:p>
        </p:txBody>
      </p:sp>
      <p:sp>
        <p:nvSpPr>
          <p:cNvPr id="9" name="CasellaDiTesto 8">
            <a:extLst>
              <a:ext uri="{FF2B5EF4-FFF2-40B4-BE49-F238E27FC236}">
                <a16:creationId xmlns:a16="http://schemas.microsoft.com/office/drawing/2014/main" id="{CF2A573D-08AE-402C-AB92-965D6E6A848D}"/>
              </a:ext>
            </a:extLst>
          </p:cNvPr>
          <p:cNvSpPr txBox="1"/>
          <p:nvPr/>
        </p:nvSpPr>
        <p:spPr>
          <a:xfrm>
            <a:off x="6888088" y="5748475"/>
            <a:ext cx="4518371" cy="307777"/>
          </a:xfrm>
          <a:prstGeom prst="rect">
            <a:avLst/>
          </a:prstGeom>
          <a:noFill/>
        </p:spPr>
        <p:txBody>
          <a:bodyPr wrap="square" rtlCol="0">
            <a:spAutoFit/>
          </a:bodyPr>
          <a:lstStyle/>
          <a:p>
            <a:r>
              <a:rPr lang="it-IT" sz="1400" i="1" dirty="0" err="1">
                <a:latin typeface="+mj-lt"/>
                <a:cs typeface="Calibri" panose="020F0502020204030204" pitchFamily="34" charset="0"/>
              </a:rPr>
              <a:t>Comparison</a:t>
            </a:r>
            <a:r>
              <a:rPr lang="it-IT" sz="1400" i="1" dirty="0">
                <a:latin typeface="+mj-lt"/>
                <a:cs typeface="Calibri" panose="020F0502020204030204" pitchFamily="34" charset="0"/>
              </a:rPr>
              <a:t> with </a:t>
            </a:r>
            <a:r>
              <a:rPr lang="it-IT" sz="1400" i="1" dirty="0" err="1">
                <a:latin typeface="+mj-lt"/>
                <a:cs typeface="Calibri" panose="020F0502020204030204" pitchFamily="34" charset="0"/>
              </a:rPr>
              <a:t>numerical</a:t>
            </a:r>
            <a:r>
              <a:rPr lang="it-IT" sz="1400" i="1" dirty="0">
                <a:latin typeface="+mj-lt"/>
                <a:cs typeface="Calibri" panose="020F0502020204030204" pitchFamily="34" charset="0"/>
              </a:rPr>
              <a:t> </a:t>
            </a:r>
            <a:r>
              <a:rPr lang="it-IT" sz="1400" i="1" dirty="0" err="1">
                <a:latin typeface="+mj-lt"/>
                <a:cs typeface="Calibri" panose="020F0502020204030204" pitchFamily="34" charset="0"/>
              </a:rPr>
              <a:t>solution</a:t>
            </a:r>
            <a:r>
              <a:rPr lang="it-IT" sz="1400" i="1" dirty="0">
                <a:latin typeface="+mj-lt"/>
                <a:cs typeface="Calibri" panose="020F0502020204030204" pitchFamily="34" charset="0"/>
              </a:rPr>
              <a:t> of </a:t>
            </a:r>
            <a:r>
              <a:rPr lang="it-IT" sz="1400" i="1" dirty="0" err="1">
                <a:latin typeface="+mj-lt"/>
                <a:ea typeface="Calibri" panose="020F0502020204030204" pitchFamily="34" charset="0"/>
                <a:cs typeface="Calibri" panose="020F0502020204030204" pitchFamily="34" charset="0"/>
              </a:rPr>
              <a:t>Bürger</a:t>
            </a:r>
            <a:r>
              <a:rPr lang="it-IT" sz="1400" i="1" dirty="0">
                <a:latin typeface="+mj-lt"/>
                <a:ea typeface="Calibri" panose="020F0502020204030204" pitchFamily="34" charset="0"/>
                <a:cs typeface="Calibri" panose="020F0502020204030204" pitchFamily="34" charset="0"/>
              </a:rPr>
              <a:t> et al. (2000)</a:t>
            </a:r>
            <a:endParaRPr lang="it-IT" sz="1400" i="1" dirty="0">
              <a:latin typeface="+mj-lt"/>
              <a:cs typeface="Calibri" panose="020F0502020204030204" pitchFamily="34" charset="0"/>
            </a:endParaRPr>
          </a:p>
        </p:txBody>
      </p:sp>
      <p:sp>
        <p:nvSpPr>
          <p:cNvPr id="4" name="CasellaDiTesto 3">
            <a:extLst>
              <a:ext uri="{FF2B5EF4-FFF2-40B4-BE49-F238E27FC236}">
                <a16:creationId xmlns:a16="http://schemas.microsoft.com/office/drawing/2014/main" id="{402DBDCF-1E69-4C3C-875A-85B84FF0964C}"/>
              </a:ext>
            </a:extLst>
          </p:cNvPr>
          <p:cNvSpPr txBox="1"/>
          <p:nvPr/>
        </p:nvSpPr>
        <p:spPr>
          <a:xfrm>
            <a:off x="1205759" y="1086145"/>
            <a:ext cx="4890241" cy="1569660"/>
          </a:xfrm>
          <a:prstGeom prst="rect">
            <a:avLst/>
          </a:prstGeom>
          <a:noFill/>
        </p:spPr>
        <p:txBody>
          <a:bodyPr wrap="square" rtlCol="0">
            <a:spAutoFit/>
          </a:bodyPr>
          <a:lstStyle/>
          <a:p>
            <a:pPr marL="285750" indent="-285750">
              <a:buFont typeface="Arial" panose="020B0604020202020204" pitchFamily="34" charset="0"/>
              <a:buChar char="•"/>
            </a:pPr>
            <a:r>
              <a:rPr lang="it-IT" dirty="0">
                <a:latin typeface="+mj-lt"/>
                <a:cs typeface="Calibri" panose="020F0502020204030204" pitchFamily="34" charset="0"/>
              </a:rPr>
              <a:t>Comsol </a:t>
            </a:r>
            <a:r>
              <a:rPr lang="it-IT" dirty="0" err="1">
                <a:latin typeface="+mj-lt"/>
                <a:cs typeface="Calibri" panose="020F0502020204030204" pitchFamily="34" charset="0"/>
              </a:rPr>
              <a:t>implementation</a:t>
            </a:r>
            <a:r>
              <a:rPr lang="it-IT" dirty="0">
                <a:latin typeface="+mj-lt"/>
                <a:cs typeface="Calibri" panose="020F0502020204030204" pitchFamily="34" charset="0"/>
              </a:rPr>
              <a:t> in Lagrangian coordinate</a:t>
            </a:r>
          </a:p>
          <a:p>
            <a:pPr marL="285750" indent="-285750">
              <a:buFont typeface="Arial" panose="020B0604020202020204" pitchFamily="34" charset="0"/>
              <a:buChar char="•"/>
            </a:pPr>
            <a:r>
              <a:rPr lang="it-IT" dirty="0" err="1">
                <a:latin typeface="+mj-lt"/>
                <a:cs typeface="Calibri" panose="020F0502020204030204" pitchFamily="34" charset="0"/>
              </a:rPr>
              <a:t>Comparison</a:t>
            </a:r>
            <a:r>
              <a:rPr lang="it-IT" dirty="0">
                <a:latin typeface="+mj-lt"/>
                <a:cs typeface="Calibri" panose="020F0502020204030204" pitchFamily="34" charset="0"/>
              </a:rPr>
              <a:t> with </a:t>
            </a:r>
            <a:r>
              <a:rPr lang="it-IT" dirty="0" err="1">
                <a:latin typeface="+mj-lt"/>
                <a:cs typeface="Calibri" panose="020F0502020204030204" pitchFamily="34" charset="0"/>
              </a:rPr>
              <a:t>analytical</a:t>
            </a:r>
            <a:r>
              <a:rPr lang="it-IT" dirty="0">
                <a:latin typeface="+mj-lt"/>
                <a:cs typeface="Calibri" panose="020F0502020204030204" pitchFamily="34" charset="0"/>
              </a:rPr>
              <a:t> and </a:t>
            </a:r>
            <a:r>
              <a:rPr lang="it-IT" dirty="0" err="1">
                <a:latin typeface="+mj-lt"/>
                <a:cs typeface="Calibri" panose="020F0502020204030204" pitchFamily="34" charset="0"/>
              </a:rPr>
              <a:t>numerical</a:t>
            </a:r>
            <a:r>
              <a:rPr lang="it-IT" dirty="0">
                <a:latin typeface="+mj-lt"/>
                <a:cs typeface="Calibri" panose="020F0502020204030204" pitchFamily="34" charset="0"/>
              </a:rPr>
              <a:t> </a:t>
            </a:r>
            <a:r>
              <a:rPr lang="it-IT" dirty="0" err="1">
                <a:latin typeface="+mj-lt"/>
                <a:cs typeface="Calibri" panose="020F0502020204030204" pitchFamily="34" charset="0"/>
              </a:rPr>
              <a:t>solutions</a:t>
            </a:r>
            <a:r>
              <a:rPr lang="it-IT" dirty="0">
                <a:latin typeface="+mj-lt"/>
                <a:cs typeface="Calibri" panose="020F0502020204030204" pitchFamily="34" charset="0"/>
              </a:rPr>
              <a:t> from literature</a:t>
            </a:r>
          </a:p>
        </p:txBody>
      </p:sp>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C9B9419F-EDC1-4177-B1BC-6FE5BB6EE10C}"/>
                  </a:ext>
                </a:extLst>
              </p:cNvPr>
              <p:cNvSpPr txBox="1"/>
              <p:nvPr/>
            </p:nvSpPr>
            <p:spPr>
              <a:xfrm>
                <a:off x="7167515" y="1163815"/>
                <a:ext cx="2830316" cy="163237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50000"/>
                  </a:lnSpc>
                </a:pPr>
                <a14:m>
                  <m:oMathPara xmlns:m="http://schemas.openxmlformats.org/officeDocument/2006/math">
                    <m:oMathParaPr>
                      <m:jc m:val="centerGroup"/>
                    </m:oMathParaPr>
                    <m:oMath xmlns:m="http://schemas.openxmlformats.org/officeDocument/2006/math">
                      <m:sSub>
                        <m:sSubPr>
                          <m:ctrlPr>
                            <a:rPr lang="it-IT" sz="1600" i="1">
                              <a:solidFill>
                                <a:schemeClr val="tx1"/>
                              </a:solidFill>
                              <a:latin typeface="Cambria Math" panose="02040503050406030204" pitchFamily="18" charset="0"/>
                            </a:rPr>
                          </m:ctrlPr>
                        </m:sSubPr>
                        <m:e>
                          <m:r>
                            <a:rPr lang="it-IT" sz="1600" i="1">
                              <a:solidFill>
                                <a:schemeClr val="tx1"/>
                              </a:solidFill>
                              <a:latin typeface="Cambria Math" panose="02040503050406030204" pitchFamily="18" charset="0"/>
                            </a:rPr>
                            <m:t>𝑉</m:t>
                          </m:r>
                        </m:e>
                        <m:sub>
                          <m:r>
                            <a:rPr lang="it-IT" sz="1600" i="1">
                              <a:solidFill>
                                <a:schemeClr val="tx1"/>
                              </a:solidFill>
                              <a:latin typeface="Cambria Math" panose="02040503050406030204" pitchFamily="18" charset="0"/>
                            </a:rPr>
                            <m:t>𝑧</m:t>
                          </m:r>
                        </m:sub>
                      </m:sSub>
                      <m:d>
                        <m:dPr>
                          <m:ctrlPr>
                            <a:rPr lang="en-GB" sz="1600" i="1">
                              <a:solidFill>
                                <a:schemeClr val="tx1"/>
                              </a:solidFill>
                              <a:latin typeface="Cambria Math" panose="02040503050406030204" pitchFamily="18" charset="0"/>
                            </a:rPr>
                          </m:ctrlPr>
                        </m:dPr>
                        <m:e>
                          <m:r>
                            <a:rPr lang="it-IT" sz="1600" i="1">
                              <a:solidFill>
                                <a:schemeClr val="tx1"/>
                              </a:solidFill>
                              <a:latin typeface="Cambria Math" panose="02040503050406030204" pitchFamily="18" charset="0"/>
                            </a:rPr>
                            <m:t>𝑒</m:t>
                          </m:r>
                        </m:e>
                      </m:d>
                      <m:f>
                        <m:fPr>
                          <m:ctrlPr>
                            <a:rPr lang="en-GB" sz="1600" i="1">
                              <a:solidFill>
                                <a:schemeClr val="tx1"/>
                              </a:solidFill>
                              <a:latin typeface="Cambria Math" panose="02040503050406030204" pitchFamily="18" charset="0"/>
                            </a:rPr>
                          </m:ctrlPr>
                        </m:fPr>
                        <m:num>
                          <m:r>
                            <a:rPr lang="en-GB" sz="1600">
                              <a:solidFill>
                                <a:schemeClr val="tx1"/>
                              </a:solidFill>
                              <a:latin typeface="Cambria Math" panose="02040503050406030204" pitchFamily="18" charset="0"/>
                            </a:rPr>
                            <m:t>𝜕</m:t>
                          </m:r>
                          <m:r>
                            <a:rPr lang="it-IT" sz="1600" i="1">
                              <a:solidFill>
                                <a:schemeClr val="tx1"/>
                              </a:solidFill>
                              <a:latin typeface="Cambria Math" panose="02040503050406030204" pitchFamily="18" charset="0"/>
                            </a:rPr>
                            <m:t>𝑒</m:t>
                          </m:r>
                        </m:num>
                        <m:den>
                          <m:r>
                            <a:rPr lang="en-GB" sz="1600">
                              <a:solidFill>
                                <a:schemeClr val="tx1"/>
                              </a:solidFill>
                              <a:latin typeface="Cambria Math" panose="02040503050406030204" pitchFamily="18" charset="0"/>
                            </a:rPr>
                            <m:t>𝜕</m:t>
                          </m:r>
                          <m:r>
                            <a:rPr lang="it-IT" sz="1600" i="1">
                              <a:solidFill>
                                <a:schemeClr val="tx1"/>
                              </a:solidFill>
                              <a:latin typeface="Cambria Math" panose="02040503050406030204" pitchFamily="18" charset="0"/>
                            </a:rPr>
                            <m:t>𝑧</m:t>
                          </m:r>
                        </m:den>
                      </m:f>
                      <m:r>
                        <a:rPr lang="en-GB" sz="1600">
                          <a:solidFill>
                            <a:schemeClr val="tx1"/>
                          </a:solidFill>
                          <a:latin typeface="Cambria Math" panose="02040503050406030204" pitchFamily="18" charset="0"/>
                        </a:rPr>
                        <m:t>+</m:t>
                      </m:r>
                      <m:f>
                        <m:fPr>
                          <m:ctrlPr>
                            <a:rPr lang="en-GB" sz="1600" i="1">
                              <a:solidFill>
                                <a:schemeClr val="tx1"/>
                              </a:solidFill>
                              <a:latin typeface="Cambria Math" panose="02040503050406030204" pitchFamily="18" charset="0"/>
                            </a:rPr>
                          </m:ctrlPr>
                        </m:fPr>
                        <m:num>
                          <m:r>
                            <a:rPr lang="en-GB" sz="1600">
                              <a:solidFill>
                                <a:schemeClr val="tx1"/>
                              </a:solidFill>
                              <a:latin typeface="Cambria Math" panose="02040503050406030204" pitchFamily="18" charset="0"/>
                            </a:rPr>
                            <m:t>𝜕</m:t>
                          </m:r>
                          <m:r>
                            <a:rPr lang="it-IT" sz="1600" i="1">
                              <a:solidFill>
                                <a:schemeClr val="tx1"/>
                              </a:solidFill>
                              <a:latin typeface="Cambria Math" panose="02040503050406030204" pitchFamily="18" charset="0"/>
                            </a:rPr>
                            <m:t>𝑒</m:t>
                          </m:r>
                        </m:num>
                        <m:den>
                          <m:r>
                            <a:rPr lang="en-GB" sz="1600">
                              <a:solidFill>
                                <a:schemeClr val="tx1"/>
                              </a:solidFill>
                              <a:latin typeface="Cambria Math" panose="02040503050406030204" pitchFamily="18" charset="0"/>
                            </a:rPr>
                            <m:t>𝜕</m:t>
                          </m:r>
                          <m:r>
                            <a:rPr lang="en-GB" sz="1600" i="1">
                              <a:solidFill>
                                <a:schemeClr val="tx1"/>
                              </a:solidFill>
                              <a:latin typeface="Cambria Math" panose="02040503050406030204" pitchFamily="18" charset="0"/>
                            </a:rPr>
                            <m:t>𝑡</m:t>
                          </m:r>
                        </m:den>
                      </m:f>
                      <m:r>
                        <a:rPr lang="en-GB" sz="1600">
                          <a:solidFill>
                            <a:schemeClr val="tx1"/>
                          </a:solidFill>
                          <a:latin typeface="Cambria Math" panose="02040503050406030204" pitchFamily="18" charset="0"/>
                        </a:rPr>
                        <m:t>=0</m:t>
                      </m:r>
                    </m:oMath>
                  </m:oMathPara>
                </a14:m>
                <a:endParaRPr lang="it-IT" sz="1600" dirty="0">
                  <a:solidFill>
                    <a:schemeClr val="tx1"/>
                  </a:solidFill>
                  <a:latin typeface="+mj-lt"/>
                </a:endParaRPr>
              </a:p>
              <a:p>
                <a:pPr>
                  <a:lnSpc>
                    <a:spcPct val="150000"/>
                  </a:lnSpc>
                </a:pPr>
                <a14:m>
                  <m:oMathPara xmlns:m="http://schemas.openxmlformats.org/officeDocument/2006/math">
                    <m:oMathParaPr>
                      <m:jc m:val="centerGroup"/>
                    </m:oMathParaPr>
                    <m:oMath xmlns:m="http://schemas.openxmlformats.org/officeDocument/2006/math">
                      <m:sSub>
                        <m:sSubPr>
                          <m:ctrlPr>
                            <a:rPr lang="it-IT" sz="1600" i="1">
                              <a:solidFill>
                                <a:schemeClr val="tx1"/>
                              </a:solidFill>
                              <a:latin typeface="Cambria Math" panose="02040503050406030204" pitchFamily="18" charset="0"/>
                            </a:rPr>
                          </m:ctrlPr>
                        </m:sSubPr>
                        <m:e>
                          <m:r>
                            <a:rPr lang="it-IT" sz="1600" i="1">
                              <a:solidFill>
                                <a:schemeClr val="tx1"/>
                              </a:solidFill>
                              <a:latin typeface="Cambria Math" panose="02040503050406030204" pitchFamily="18" charset="0"/>
                            </a:rPr>
                            <m:t>𝑉</m:t>
                          </m:r>
                        </m:e>
                        <m:sub>
                          <m:r>
                            <a:rPr lang="it-IT" sz="1600" i="1">
                              <a:solidFill>
                                <a:schemeClr val="tx1"/>
                              </a:solidFill>
                              <a:latin typeface="Cambria Math" panose="02040503050406030204" pitchFamily="18" charset="0"/>
                            </a:rPr>
                            <m:t>𝑧</m:t>
                          </m:r>
                        </m:sub>
                      </m:sSub>
                      <m:d>
                        <m:dPr>
                          <m:ctrlPr>
                            <a:rPr lang="en-GB" sz="1600" i="1">
                              <a:solidFill>
                                <a:schemeClr val="tx1"/>
                              </a:solidFill>
                              <a:latin typeface="Cambria Math" panose="02040503050406030204" pitchFamily="18" charset="0"/>
                            </a:rPr>
                          </m:ctrlPr>
                        </m:dPr>
                        <m:e>
                          <m:r>
                            <a:rPr lang="it-IT" sz="1600" i="1">
                              <a:solidFill>
                                <a:schemeClr val="tx1"/>
                              </a:solidFill>
                              <a:latin typeface="Cambria Math" panose="02040503050406030204" pitchFamily="18" charset="0"/>
                            </a:rPr>
                            <m:t>𝑒</m:t>
                          </m:r>
                        </m:e>
                      </m:d>
                      <m:r>
                        <a:rPr lang="en-GB" sz="1600"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m:t>
                      </m:r>
                      <m:d>
                        <m:dPr>
                          <m:ctrlPr>
                            <a:rPr lang="it-IT" sz="1600" i="1">
                              <a:latin typeface="Cambria Math" panose="02040503050406030204" pitchFamily="18" charset="0"/>
                            </a:rPr>
                          </m:ctrlPr>
                        </m:dPr>
                        <m:e>
                          <m:f>
                            <m:fPr>
                              <m:ctrlPr>
                                <a:rPr lang="it-IT" sz="1600" i="1">
                                  <a:latin typeface="Cambria Math" panose="02040503050406030204" pitchFamily="18" charset="0"/>
                                </a:rPr>
                              </m:ctrlPr>
                            </m:fPr>
                            <m:num>
                              <m:sSub>
                                <m:sSubPr>
                                  <m:ctrlPr>
                                    <a:rPr lang="it-IT" sz="1600" i="1">
                                      <a:latin typeface="Cambria Math" panose="02040503050406030204" pitchFamily="18" charset="0"/>
                                    </a:rPr>
                                  </m:ctrlPr>
                                </m:sSubPr>
                                <m:e>
                                  <m:r>
                                    <a:rPr lang="en-US" sz="1600" i="1">
                                      <a:latin typeface="Cambria Math" panose="02040503050406030204" pitchFamily="18" charset="0"/>
                                    </a:rPr>
                                    <m:t>𝛾</m:t>
                                  </m:r>
                                </m:e>
                                <m:sub>
                                  <m:r>
                                    <a:rPr lang="en-US" sz="1600" i="1">
                                      <a:latin typeface="Cambria Math" panose="02040503050406030204" pitchFamily="18" charset="0"/>
                                    </a:rPr>
                                    <m:t>𝑠</m:t>
                                  </m:r>
                                </m:sub>
                              </m:sSub>
                            </m:num>
                            <m:den>
                              <m:sSub>
                                <m:sSubPr>
                                  <m:ctrlPr>
                                    <a:rPr lang="it-IT" sz="1600" i="1">
                                      <a:latin typeface="Cambria Math" panose="02040503050406030204" pitchFamily="18" charset="0"/>
                                    </a:rPr>
                                  </m:ctrlPr>
                                </m:sSubPr>
                                <m:e>
                                  <m:r>
                                    <a:rPr lang="en-US" sz="1600" i="1">
                                      <a:latin typeface="Cambria Math" panose="02040503050406030204" pitchFamily="18" charset="0"/>
                                    </a:rPr>
                                    <m:t>𝛾</m:t>
                                  </m:r>
                                </m:e>
                                <m:sub>
                                  <m:r>
                                    <a:rPr lang="en-US" sz="1600" i="1">
                                      <a:latin typeface="Cambria Math" panose="02040503050406030204" pitchFamily="18" charset="0"/>
                                    </a:rPr>
                                    <m:t>𝑓</m:t>
                                  </m:r>
                                </m:sub>
                              </m:sSub>
                            </m:den>
                          </m:f>
                          <m:r>
                            <a:rPr lang="en-US" sz="1600" i="1">
                              <a:latin typeface="Cambria Math" panose="02040503050406030204" pitchFamily="18" charset="0"/>
                            </a:rPr>
                            <m:t>−</m:t>
                          </m:r>
                          <m:r>
                            <a:rPr lang="it-IT" sz="1600" i="1">
                              <a:latin typeface="Cambria Math" panose="02040503050406030204" pitchFamily="18" charset="0"/>
                            </a:rPr>
                            <m:t>1</m:t>
                          </m:r>
                        </m:e>
                      </m:d>
                      <m:f>
                        <m:fPr>
                          <m:ctrlPr>
                            <a:rPr lang="it-IT" sz="1600" i="1">
                              <a:latin typeface="Cambria Math" panose="02040503050406030204" pitchFamily="18" charset="0"/>
                            </a:rPr>
                          </m:ctrlPr>
                        </m:fPr>
                        <m:num>
                          <m:r>
                            <a:rPr lang="en-GB" sz="1600" i="1">
                              <a:latin typeface="Cambria Math" panose="02040503050406030204" pitchFamily="18" charset="0"/>
                            </a:rPr>
                            <m:t>𝑑</m:t>
                          </m:r>
                        </m:num>
                        <m:den>
                          <m:r>
                            <a:rPr lang="en-GB" sz="1600" i="1">
                              <a:latin typeface="Cambria Math" panose="02040503050406030204" pitchFamily="18" charset="0"/>
                            </a:rPr>
                            <m:t>𝑑𝑒</m:t>
                          </m:r>
                        </m:den>
                      </m:f>
                      <m:d>
                        <m:dPr>
                          <m:begChr m:val="["/>
                          <m:endChr m:val="]"/>
                          <m:ctrlPr>
                            <a:rPr lang="it-IT" sz="1600" i="1">
                              <a:latin typeface="Cambria Math" panose="02040503050406030204" pitchFamily="18" charset="0"/>
                            </a:rPr>
                          </m:ctrlPr>
                        </m:dPr>
                        <m:e>
                          <m:f>
                            <m:fPr>
                              <m:ctrlPr>
                                <a:rPr lang="it-IT" sz="1600" i="1">
                                  <a:latin typeface="Cambria Math" panose="02040503050406030204" pitchFamily="18" charset="0"/>
                                </a:rPr>
                              </m:ctrlPr>
                            </m:fPr>
                            <m:num>
                              <m:r>
                                <a:rPr lang="it-IT" sz="1600" i="1">
                                  <a:latin typeface="Cambria Math" panose="02040503050406030204" pitchFamily="18" charset="0"/>
                                </a:rPr>
                                <m:t>𝑘</m:t>
                              </m:r>
                            </m:num>
                            <m:den>
                              <m:r>
                                <a:rPr lang="en-GB" sz="1600" i="1">
                                  <a:latin typeface="Cambria Math" panose="02040503050406030204" pitchFamily="18" charset="0"/>
                                </a:rPr>
                                <m:t>1+</m:t>
                              </m:r>
                              <m:r>
                                <a:rPr lang="en-GB" sz="1600" i="1">
                                  <a:latin typeface="Cambria Math" panose="02040503050406030204" pitchFamily="18" charset="0"/>
                                </a:rPr>
                                <m:t>𝑒</m:t>
                              </m:r>
                            </m:den>
                          </m:f>
                        </m:e>
                      </m:d>
                    </m:oMath>
                  </m:oMathPara>
                </a14:m>
                <a:endParaRPr lang="it-IT" sz="1600" dirty="0">
                  <a:solidFill>
                    <a:schemeClr val="tx1"/>
                  </a:solidFill>
                  <a:latin typeface="+mj-lt"/>
                </a:endParaRPr>
              </a:p>
            </p:txBody>
          </p:sp>
        </mc:Choice>
        <mc:Fallback xmlns="">
          <p:sp>
            <p:nvSpPr>
              <p:cNvPr id="12" name="CasellaDiTesto 11">
                <a:extLst>
                  <a:ext uri="{FF2B5EF4-FFF2-40B4-BE49-F238E27FC236}">
                    <a16:creationId xmlns:a16="http://schemas.microsoft.com/office/drawing/2014/main" id="{C9B9419F-EDC1-4177-B1BC-6FE5BB6EE10C}"/>
                  </a:ext>
                </a:extLst>
              </p:cNvPr>
              <p:cNvSpPr txBox="1">
                <a:spLocks noRot="1" noChangeAspect="1" noMove="1" noResize="1" noEditPoints="1" noAdjustHandles="1" noChangeArrowheads="1" noChangeShapeType="1" noTextEdit="1"/>
              </p:cNvSpPr>
              <p:nvPr/>
            </p:nvSpPr>
            <p:spPr>
              <a:xfrm>
                <a:off x="7167515" y="1163815"/>
                <a:ext cx="2830316" cy="1632370"/>
              </a:xfrm>
              <a:prstGeom prst="rect">
                <a:avLst/>
              </a:prstGeom>
              <a:blipFill>
                <a:blip r:embed="rId5"/>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558311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99C16E-6B97-4DB5-A1BB-1B00BE654594}"/>
              </a:ext>
            </a:extLst>
          </p:cNvPr>
          <p:cNvSpPr>
            <a:spLocks noGrp="1"/>
          </p:cNvSpPr>
          <p:nvPr>
            <p:ph type="title"/>
          </p:nvPr>
        </p:nvSpPr>
        <p:spPr>
          <a:xfrm>
            <a:off x="609600" y="274638"/>
            <a:ext cx="10972800" cy="1143000"/>
          </a:xfrm>
        </p:spPr>
        <p:txBody>
          <a:bodyPr>
            <a:normAutofit fontScale="90000"/>
          </a:bodyPr>
          <a:lstStyle/>
          <a:p>
            <a:r>
              <a:rPr lang="en-GB" dirty="0">
                <a:solidFill>
                  <a:srgbClr val="FF0000"/>
                </a:solidFill>
              </a:rPr>
              <a:t>(2)</a:t>
            </a:r>
            <a:r>
              <a:rPr lang="en-GB" dirty="0"/>
              <a:t> Large strain 1D consolidation theory</a:t>
            </a:r>
            <a:br>
              <a:rPr lang="en-GB" dirty="0"/>
            </a:br>
            <a:r>
              <a:rPr lang="it-IT" dirty="0"/>
              <a:t>Gibson et al. (1967)</a:t>
            </a:r>
            <a:endParaRPr lang="en-GB" dirty="0"/>
          </a:p>
        </p:txBody>
      </p:sp>
      <mc:AlternateContent xmlns:mc="http://schemas.openxmlformats.org/markup-compatibility/2006" xmlns:a14="http://schemas.microsoft.com/office/drawing/2010/main">
        <mc:Choice Requires="a14">
          <p:sp>
            <p:nvSpPr>
              <p:cNvPr id="11" name="CasellaDiTesto 10">
                <a:extLst>
                  <a:ext uri="{FF2B5EF4-FFF2-40B4-BE49-F238E27FC236}">
                    <a16:creationId xmlns:a16="http://schemas.microsoft.com/office/drawing/2014/main" id="{E5ECAEE2-5ECF-48CF-80AF-4A5A7D7FAA4B}"/>
                  </a:ext>
                </a:extLst>
              </p:cNvPr>
              <p:cNvSpPr txBox="1"/>
              <p:nvPr/>
            </p:nvSpPr>
            <p:spPr>
              <a:xfrm>
                <a:off x="1991544" y="4913585"/>
                <a:ext cx="8367947" cy="92608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f>
                        <m:fPr>
                          <m:ctrlPr>
                            <a:rPr lang="it-IT" i="1">
                              <a:latin typeface="Cambria Math" panose="02040503050406030204" pitchFamily="18" charset="0"/>
                            </a:rPr>
                          </m:ctrlPr>
                        </m:fPr>
                        <m:num>
                          <m:r>
                            <a:rPr lang="en-GB" i="1">
                              <a:latin typeface="Cambria Math" panose="02040503050406030204" pitchFamily="18" charset="0"/>
                            </a:rPr>
                            <m:t>𝜕</m:t>
                          </m:r>
                          <m:r>
                            <a:rPr lang="en-GB" i="1">
                              <a:latin typeface="Cambria Math" panose="02040503050406030204" pitchFamily="18" charset="0"/>
                            </a:rPr>
                            <m:t>𝑒</m:t>
                          </m:r>
                        </m:num>
                        <m:den>
                          <m:r>
                            <a:rPr lang="en-GB" i="1">
                              <a:latin typeface="Cambria Math" panose="02040503050406030204" pitchFamily="18" charset="0"/>
                            </a:rPr>
                            <m:t>𝜕</m:t>
                          </m:r>
                          <m:r>
                            <a:rPr lang="en-GB" i="1">
                              <a:latin typeface="Cambria Math" panose="02040503050406030204" pitchFamily="18" charset="0"/>
                            </a:rPr>
                            <m:t>𝑡</m:t>
                          </m:r>
                        </m:den>
                      </m:f>
                      <m:r>
                        <a:rPr lang="en-GB" i="1">
                          <a:latin typeface="Cambria Math" panose="02040503050406030204" pitchFamily="18" charset="0"/>
                        </a:rPr>
                        <m:t>=</m:t>
                      </m:r>
                      <m:f>
                        <m:fPr>
                          <m:ctrlPr>
                            <a:rPr lang="it-IT" i="1">
                              <a:latin typeface="Cambria Math" panose="02040503050406030204" pitchFamily="18" charset="0"/>
                            </a:rPr>
                          </m:ctrlPr>
                        </m:fPr>
                        <m:num>
                          <m:r>
                            <a:rPr lang="en-GB" i="1">
                              <a:latin typeface="Cambria Math" panose="02040503050406030204" pitchFamily="18" charset="0"/>
                            </a:rPr>
                            <m:t>𝜕</m:t>
                          </m:r>
                        </m:num>
                        <m:den>
                          <m:r>
                            <a:rPr lang="en-GB" i="1">
                              <a:latin typeface="Cambria Math" panose="02040503050406030204" pitchFamily="18" charset="0"/>
                            </a:rPr>
                            <m:t>𝜕</m:t>
                          </m:r>
                          <m:r>
                            <a:rPr lang="en-GB" i="1">
                              <a:latin typeface="Cambria Math" panose="02040503050406030204" pitchFamily="18" charset="0"/>
                            </a:rPr>
                            <m:t>𝑧</m:t>
                          </m:r>
                        </m:den>
                      </m:f>
                      <m:d>
                        <m:dPr>
                          <m:begChr m:val="["/>
                          <m:endChr m:val="]"/>
                          <m:ctrlPr>
                            <a:rPr lang="it-IT" i="1">
                              <a:latin typeface="Cambria Math" panose="02040503050406030204" pitchFamily="18" charset="0"/>
                            </a:rPr>
                          </m:ctrlPr>
                        </m:dPr>
                        <m:e>
                          <m:r>
                            <a:rPr lang="en-GB" i="1">
                              <a:latin typeface="Cambria Math" panose="02040503050406030204" pitchFamily="18" charset="0"/>
                            </a:rPr>
                            <m:t>−</m:t>
                          </m:r>
                          <m:f>
                            <m:fPr>
                              <m:ctrlPr>
                                <a:rPr lang="it-IT" i="1">
                                  <a:latin typeface="Cambria Math" panose="02040503050406030204" pitchFamily="18" charset="0"/>
                                </a:rPr>
                              </m:ctrlPr>
                            </m:fPr>
                            <m:num>
                              <m:r>
                                <a:rPr lang="en-GB" i="1">
                                  <a:latin typeface="Cambria Math" panose="02040503050406030204" pitchFamily="18" charset="0"/>
                                </a:rPr>
                                <m:t>𝑘</m:t>
                              </m:r>
                            </m:num>
                            <m:den>
                              <m:sSub>
                                <m:sSubPr>
                                  <m:ctrlPr>
                                    <a:rPr lang="it-IT" i="1">
                                      <a:latin typeface="Cambria Math" panose="02040503050406030204" pitchFamily="18" charset="0"/>
                                    </a:rPr>
                                  </m:ctrlPr>
                                </m:sSubPr>
                                <m:e>
                                  <m:r>
                                    <a:rPr lang="el-GR" i="1">
                                      <a:latin typeface="Cambria Math" panose="02040503050406030204" pitchFamily="18" charset="0"/>
                                    </a:rPr>
                                    <m:t>𝛾</m:t>
                                  </m:r>
                                </m:e>
                                <m:sub>
                                  <m:r>
                                    <a:rPr lang="en-GB" i="1">
                                      <a:latin typeface="Cambria Math" panose="02040503050406030204" pitchFamily="18" charset="0"/>
                                    </a:rPr>
                                    <m:t>𝑓</m:t>
                                  </m:r>
                                </m:sub>
                              </m:sSub>
                            </m:den>
                          </m:f>
                          <m:f>
                            <m:fPr>
                              <m:ctrlPr>
                                <a:rPr lang="it-IT" i="1">
                                  <a:latin typeface="Cambria Math" panose="02040503050406030204" pitchFamily="18" charset="0"/>
                                </a:rPr>
                              </m:ctrlPr>
                            </m:fPr>
                            <m:num>
                              <m:r>
                                <a:rPr lang="en-GB" i="1">
                                  <a:latin typeface="Cambria Math" panose="02040503050406030204" pitchFamily="18" charset="0"/>
                                </a:rPr>
                                <m:t>1</m:t>
                              </m:r>
                            </m:num>
                            <m:den>
                              <m:r>
                                <a:rPr lang="en-GB" i="1">
                                  <a:latin typeface="Cambria Math" panose="02040503050406030204" pitchFamily="18" charset="0"/>
                                </a:rPr>
                                <m:t>1+</m:t>
                              </m:r>
                              <m:r>
                                <a:rPr lang="en-GB" i="1">
                                  <a:latin typeface="Cambria Math" panose="02040503050406030204" pitchFamily="18" charset="0"/>
                                </a:rPr>
                                <m:t>𝑒</m:t>
                              </m:r>
                            </m:den>
                          </m:f>
                          <m:f>
                            <m:fPr>
                              <m:ctrlPr>
                                <a:rPr lang="it-IT" i="1">
                                  <a:latin typeface="Cambria Math" panose="02040503050406030204" pitchFamily="18" charset="0"/>
                                </a:rPr>
                              </m:ctrlPr>
                            </m:fPr>
                            <m:num>
                              <m:r>
                                <a:rPr lang="en-US" i="1">
                                  <a:latin typeface="Cambria Math" panose="02040503050406030204" pitchFamily="18" charset="0"/>
                                </a:rPr>
                                <m:t>𝑑</m:t>
                              </m:r>
                              <m:sSup>
                                <m:sSupPr>
                                  <m:ctrlPr>
                                    <a:rPr lang="it-IT" i="1">
                                      <a:latin typeface="Cambria Math" panose="02040503050406030204" pitchFamily="18" charset="0"/>
                                    </a:rPr>
                                  </m:ctrlPr>
                                </m:sSupPr>
                                <m:e>
                                  <m:r>
                                    <a:rPr lang="en-US" i="1">
                                      <a:latin typeface="Cambria Math" panose="02040503050406030204" pitchFamily="18" charset="0"/>
                                    </a:rPr>
                                    <m:t>𝜎</m:t>
                                  </m:r>
                                </m:e>
                                <m:sup>
                                  <m:r>
                                    <a:rPr lang="en-US" i="1">
                                      <a:latin typeface="Cambria Math" panose="02040503050406030204" pitchFamily="18" charset="0"/>
                                    </a:rPr>
                                    <m:t>′</m:t>
                                  </m:r>
                                </m:sup>
                              </m:sSup>
                            </m:num>
                            <m:den>
                              <m:r>
                                <a:rPr lang="en-US" i="1">
                                  <a:latin typeface="Cambria Math" panose="02040503050406030204" pitchFamily="18" charset="0"/>
                                </a:rPr>
                                <m:t>𝑑𝑒</m:t>
                              </m:r>
                            </m:den>
                          </m:f>
                          <m:f>
                            <m:fPr>
                              <m:ctrlPr>
                                <a:rPr lang="it-IT" i="1">
                                  <a:latin typeface="Cambria Math" panose="02040503050406030204" pitchFamily="18" charset="0"/>
                                </a:rPr>
                              </m:ctrlPr>
                            </m:fPr>
                            <m:num>
                              <m:r>
                                <a:rPr lang="en-US" i="1">
                                  <a:latin typeface="Cambria Math" panose="02040503050406030204" pitchFamily="18" charset="0"/>
                                </a:rPr>
                                <m:t>𝜕</m:t>
                              </m:r>
                              <m:r>
                                <a:rPr lang="en-US" i="1">
                                  <a:latin typeface="Cambria Math" panose="02040503050406030204" pitchFamily="18" charset="0"/>
                                </a:rPr>
                                <m:t>𝑒</m:t>
                              </m:r>
                            </m:num>
                            <m:den>
                              <m:r>
                                <a:rPr lang="en-US" i="1">
                                  <a:latin typeface="Cambria Math" panose="02040503050406030204" pitchFamily="18" charset="0"/>
                                </a:rPr>
                                <m:t>𝜕</m:t>
                              </m:r>
                              <m:r>
                                <a:rPr lang="en-US" i="1">
                                  <a:latin typeface="Cambria Math" panose="02040503050406030204" pitchFamily="18" charset="0"/>
                                </a:rPr>
                                <m:t>𝑧</m:t>
                              </m:r>
                            </m:den>
                          </m:f>
                        </m:e>
                      </m:d>
                      <m:r>
                        <a:rPr lang="en-GB" i="1">
                          <a:latin typeface="Cambria Math" panose="02040503050406030204" pitchFamily="18" charset="0"/>
                        </a:rPr>
                        <m:t>∓</m:t>
                      </m:r>
                      <m:d>
                        <m:dPr>
                          <m:ctrlPr>
                            <a:rPr lang="it-IT" i="1">
                              <a:latin typeface="Cambria Math" panose="02040503050406030204" pitchFamily="18" charset="0"/>
                            </a:rPr>
                          </m:ctrlPr>
                        </m:dPr>
                        <m:e>
                          <m:sSub>
                            <m:sSubPr>
                              <m:ctrlPr>
                                <a:rPr lang="it-IT"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𝑠</m:t>
                              </m:r>
                            </m:sub>
                          </m:sSub>
                          <m:r>
                            <a:rPr lang="en-US" i="1">
                              <a:latin typeface="Cambria Math" panose="02040503050406030204" pitchFamily="18" charset="0"/>
                            </a:rPr>
                            <m:t>−</m:t>
                          </m:r>
                          <m:sSub>
                            <m:sSubPr>
                              <m:ctrlPr>
                                <a:rPr lang="it-IT"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𝑓</m:t>
                              </m:r>
                            </m:sub>
                          </m:sSub>
                        </m:e>
                      </m:d>
                      <m:f>
                        <m:fPr>
                          <m:ctrlPr>
                            <a:rPr lang="it-IT" i="1">
                              <a:latin typeface="Cambria Math" panose="02040503050406030204" pitchFamily="18" charset="0"/>
                            </a:rPr>
                          </m:ctrlPr>
                        </m:fPr>
                        <m:num>
                          <m:r>
                            <a:rPr lang="en-GB" i="1">
                              <a:latin typeface="Cambria Math" panose="02040503050406030204" pitchFamily="18" charset="0"/>
                            </a:rPr>
                            <m:t>𝑑</m:t>
                          </m:r>
                        </m:num>
                        <m:den>
                          <m:r>
                            <a:rPr lang="en-GB" i="1">
                              <a:latin typeface="Cambria Math" panose="02040503050406030204" pitchFamily="18" charset="0"/>
                            </a:rPr>
                            <m:t>𝑑𝑒</m:t>
                          </m:r>
                        </m:den>
                      </m:f>
                      <m:d>
                        <m:dPr>
                          <m:begChr m:val="["/>
                          <m:endChr m:val="]"/>
                          <m:ctrlPr>
                            <a:rPr lang="it-IT" i="1">
                              <a:latin typeface="Cambria Math" panose="02040503050406030204" pitchFamily="18" charset="0"/>
                            </a:rPr>
                          </m:ctrlPr>
                        </m:dPr>
                        <m:e>
                          <m:f>
                            <m:fPr>
                              <m:ctrlPr>
                                <a:rPr lang="it-IT" i="1">
                                  <a:latin typeface="Cambria Math" panose="02040503050406030204" pitchFamily="18" charset="0"/>
                                </a:rPr>
                              </m:ctrlPr>
                            </m:fPr>
                            <m:num>
                              <m:r>
                                <a:rPr lang="en-GB" i="1">
                                  <a:latin typeface="Cambria Math" panose="02040503050406030204" pitchFamily="18" charset="0"/>
                                </a:rPr>
                                <m:t>𝑘</m:t>
                              </m:r>
                            </m:num>
                            <m:den>
                              <m:sSub>
                                <m:sSubPr>
                                  <m:ctrlPr>
                                    <a:rPr lang="it-IT" i="1">
                                      <a:latin typeface="Cambria Math" panose="02040503050406030204" pitchFamily="18" charset="0"/>
                                    </a:rPr>
                                  </m:ctrlPr>
                                </m:sSubPr>
                                <m:e>
                                  <m:r>
                                    <a:rPr lang="el-GR" i="1">
                                      <a:latin typeface="Cambria Math" panose="02040503050406030204" pitchFamily="18" charset="0"/>
                                    </a:rPr>
                                    <m:t>𝛾</m:t>
                                  </m:r>
                                </m:e>
                                <m:sub>
                                  <m:r>
                                    <a:rPr lang="en-GB" i="1">
                                      <a:latin typeface="Cambria Math" panose="02040503050406030204" pitchFamily="18" charset="0"/>
                                    </a:rPr>
                                    <m:t>𝑓</m:t>
                                  </m:r>
                                </m:sub>
                              </m:sSub>
                            </m:den>
                          </m:f>
                          <m:f>
                            <m:fPr>
                              <m:ctrlPr>
                                <a:rPr lang="it-IT" i="1">
                                  <a:latin typeface="Cambria Math" panose="02040503050406030204" pitchFamily="18" charset="0"/>
                                </a:rPr>
                              </m:ctrlPr>
                            </m:fPr>
                            <m:num>
                              <m:r>
                                <a:rPr lang="en-GB" i="1">
                                  <a:latin typeface="Cambria Math" panose="02040503050406030204" pitchFamily="18" charset="0"/>
                                </a:rPr>
                                <m:t>1</m:t>
                              </m:r>
                            </m:num>
                            <m:den>
                              <m:r>
                                <a:rPr lang="en-GB" i="1">
                                  <a:latin typeface="Cambria Math" panose="02040503050406030204" pitchFamily="18" charset="0"/>
                                </a:rPr>
                                <m:t>1+</m:t>
                              </m:r>
                              <m:r>
                                <a:rPr lang="en-GB" i="1">
                                  <a:latin typeface="Cambria Math" panose="02040503050406030204" pitchFamily="18" charset="0"/>
                                </a:rPr>
                                <m:t>𝑒</m:t>
                              </m:r>
                            </m:den>
                          </m:f>
                        </m:e>
                      </m:d>
                      <m:f>
                        <m:fPr>
                          <m:ctrlPr>
                            <a:rPr lang="it-IT" i="1">
                              <a:latin typeface="Cambria Math" panose="02040503050406030204" pitchFamily="18" charset="0"/>
                            </a:rPr>
                          </m:ctrlPr>
                        </m:fPr>
                        <m:num>
                          <m:r>
                            <a:rPr lang="en-GB" i="1">
                              <a:latin typeface="Cambria Math" panose="02040503050406030204" pitchFamily="18" charset="0"/>
                            </a:rPr>
                            <m:t>𝜕</m:t>
                          </m:r>
                          <m:r>
                            <a:rPr lang="en-GB" i="1">
                              <a:latin typeface="Cambria Math" panose="02040503050406030204" pitchFamily="18" charset="0"/>
                            </a:rPr>
                            <m:t>𝑒</m:t>
                          </m:r>
                        </m:num>
                        <m:den>
                          <m:r>
                            <a:rPr lang="en-GB" i="1">
                              <a:latin typeface="Cambria Math" panose="02040503050406030204" pitchFamily="18" charset="0"/>
                            </a:rPr>
                            <m:t>𝜕</m:t>
                          </m:r>
                          <m:r>
                            <a:rPr lang="en-GB" i="1">
                              <a:latin typeface="Cambria Math" panose="02040503050406030204" pitchFamily="18" charset="0"/>
                            </a:rPr>
                            <m:t>𝑧</m:t>
                          </m:r>
                        </m:den>
                      </m:f>
                    </m:oMath>
                  </m:oMathPara>
                </a14:m>
                <a:endParaRPr lang="en-GB" dirty="0"/>
              </a:p>
            </p:txBody>
          </p:sp>
        </mc:Choice>
        <mc:Fallback xmlns="">
          <p:sp>
            <p:nvSpPr>
              <p:cNvPr id="11" name="CasellaDiTesto 10">
                <a:extLst>
                  <a:ext uri="{FF2B5EF4-FFF2-40B4-BE49-F238E27FC236}">
                    <a16:creationId xmlns:a16="http://schemas.microsoft.com/office/drawing/2014/main" id="{E5ECAEE2-5ECF-48CF-80AF-4A5A7D7FAA4B}"/>
                  </a:ext>
                </a:extLst>
              </p:cNvPr>
              <p:cNvSpPr txBox="1">
                <a:spLocks noRot="1" noChangeAspect="1" noMove="1" noResize="1" noEditPoints="1" noAdjustHandles="1" noChangeArrowheads="1" noChangeShapeType="1" noTextEdit="1"/>
              </p:cNvSpPr>
              <p:nvPr/>
            </p:nvSpPr>
            <p:spPr>
              <a:xfrm>
                <a:off x="1991544" y="4913585"/>
                <a:ext cx="8367947" cy="926087"/>
              </a:xfrm>
              <a:prstGeom prst="rect">
                <a:avLst/>
              </a:prstGeom>
              <a:blipFill>
                <a:blip r:embed="rId3"/>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4" name="CasellaDiTesto 13">
                <a:extLst>
                  <a:ext uri="{FF2B5EF4-FFF2-40B4-BE49-F238E27FC236}">
                    <a16:creationId xmlns:a16="http://schemas.microsoft.com/office/drawing/2014/main" id="{E860FA10-37F9-4BB2-A734-E1385CC85C05}"/>
                  </a:ext>
                </a:extLst>
              </p:cNvPr>
              <p:cNvSpPr txBox="1"/>
              <p:nvPr/>
            </p:nvSpPr>
            <p:spPr>
              <a:xfrm>
                <a:off x="8406000" y="2131951"/>
                <a:ext cx="1953491" cy="120032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nSpc>
                    <a:spcPct val="150000"/>
                  </a:lnSpc>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𝑘</m:t>
                      </m:r>
                      <m:r>
                        <a:rPr lang="en-GB">
                          <a:latin typeface="Cambria Math" panose="02040503050406030204" pitchFamily="18" charset="0"/>
                        </a:rPr>
                        <m:t>=</m:t>
                      </m:r>
                      <m:r>
                        <a:rPr lang="en-GB" i="1">
                          <a:latin typeface="Cambria Math" panose="02040503050406030204" pitchFamily="18" charset="0"/>
                        </a:rPr>
                        <m:t>𝑘</m:t>
                      </m:r>
                      <m:d>
                        <m:dPr>
                          <m:ctrlPr>
                            <a:rPr lang="en-GB" i="1">
                              <a:latin typeface="Cambria Math" panose="02040503050406030204" pitchFamily="18" charset="0"/>
                            </a:rPr>
                          </m:ctrlPr>
                        </m:dPr>
                        <m:e>
                          <m:r>
                            <a:rPr lang="en-GB" i="1">
                              <a:latin typeface="Cambria Math" panose="02040503050406030204" pitchFamily="18" charset="0"/>
                            </a:rPr>
                            <m:t>𝑒</m:t>
                          </m:r>
                        </m:e>
                      </m:d>
                    </m:oMath>
                  </m:oMathPara>
                </a14:m>
                <a:endParaRPr lang="en-GB" dirty="0"/>
              </a:p>
              <a:p>
                <a:pPr>
                  <a:lnSpc>
                    <a:spcPct val="150000"/>
                  </a:lnSpc>
                </a:pPr>
                <a14:m>
                  <m:oMathPara xmlns:m="http://schemas.openxmlformats.org/officeDocument/2006/math">
                    <m:oMathParaPr>
                      <m:jc m:val="centerGroup"/>
                    </m:oMathParaPr>
                    <m:oMath xmlns:m="http://schemas.openxmlformats.org/officeDocument/2006/math">
                      <m:sSup>
                        <m:sSupPr>
                          <m:ctrlPr>
                            <a:rPr lang="en-GB" i="1">
                              <a:solidFill>
                                <a:srgbClr val="836967"/>
                              </a:solidFill>
                              <a:latin typeface="Cambria Math" panose="02040503050406030204" pitchFamily="18" charset="0"/>
                            </a:rPr>
                          </m:ctrlPr>
                        </m:sSupPr>
                        <m:e>
                          <m:r>
                            <a:rPr lang="en-GB" i="1">
                              <a:latin typeface="Cambria Math" panose="02040503050406030204" pitchFamily="18" charset="0"/>
                            </a:rPr>
                            <m:t>𝜎</m:t>
                          </m:r>
                        </m:e>
                        <m:sup>
                          <m:r>
                            <a:rPr lang="en-GB">
                              <a:latin typeface="Cambria Math" panose="02040503050406030204" pitchFamily="18" charset="0"/>
                            </a:rPr>
                            <m:t>′</m:t>
                          </m:r>
                        </m:sup>
                      </m:sSup>
                      <m:r>
                        <a:rPr lang="en-GB">
                          <a:latin typeface="Cambria Math" panose="02040503050406030204" pitchFamily="18" charset="0"/>
                        </a:rPr>
                        <m:t>=</m:t>
                      </m:r>
                      <m:r>
                        <a:rPr lang="en-GB" i="1">
                          <a:latin typeface="Cambria Math" panose="02040503050406030204" pitchFamily="18" charset="0"/>
                        </a:rPr>
                        <m:t>𝜎</m:t>
                      </m:r>
                      <m:r>
                        <a:rPr lang="en-GB">
                          <a:latin typeface="Cambria Math" panose="02040503050406030204" pitchFamily="18" charset="0"/>
                        </a:rPr>
                        <m:t>′</m:t>
                      </m:r>
                      <m:d>
                        <m:dPr>
                          <m:ctrlPr>
                            <a:rPr lang="en-GB" i="1">
                              <a:latin typeface="Cambria Math" panose="02040503050406030204" pitchFamily="18" charset="0"/>
                            </a:rPr>
                          </m:ctrlPr>
                        </m:dPr>
                        <m:e>
                          <m:r>
                            <a:rPr lang="en-GB" i="1">
                              <a:latin typeface="Cambria Math" panose="02040503050406030204" pitchFamily="18" charset="0"/>
                            </a:rPr>
                            <m:t>𝑒</m:t>
                          </m:r>
                        </m:e>
                      </m:d>
                    </m:oMath>
                  </m:oMathPara>
                </a14:m>
                <a:endParaRPr lang="en-GB" dirty="0"/>
              </a:p>
            </p:txBody>
          </p:sp>
        </mc:Choice>
        <mc:Fallback xmlns="">
          <p:sp>
            <p:nvSpPr>
              <p:cNvPr id="14" name="CasellaDiTesto 13">
                <a:extLst>
                  <a:ext uri="{FF2B5EF4-FFF2-40B4-BE49-F238E27FC236}">
                    <a16:creationId xmlns:a16="http://schemas.microsoft.com/office/drawing/2014/main" id="{E860FA10-37F9-4BB2-A734-E1385CC85C05}"/>
                  </a:ext>
                </a:extLst>
              </p:cNvPr>
              <p:cNvSpPr txBox="1">
                <a:spLocks noRot="1" noChangeAspect="1" noMove="1" noResize="1" noEditPoints="1" noAdjustHandles="1" noChangeArrowheads="1" noChangeShapeType="1" noTextEdit="1"/>
              </p:cNvSpPr>
              <p:nvPr/>
            </p:nvSpPr>
            <p:spPr>
              <a:xfrm>
                <a:off x="8406000" y="2131951"/>
                <a:ext cx="1953491" cy="1200329"/>
              </a:xfrm>
              <a:prstGeom prst="rect">
                <a:avLst/>
              </a:prstGeom>
              <a:blipFill>
                <a:blip r:embed="rId4"/>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0" name="CasellaDiTesto 19">
                <a:extLst>
                  <a:ext uri="{FF2B5EF4-FFF2-40B4-BE49-F238E27FC236}">
                    <a16:creationId xmlns:a16="http://schemas.microsoft.com/office/drawing/2014/main" id="{A45A5D1B-5B59-4E23-A641-4E5FFE30E61C}"/>
                  </a:ext>
                </a:extLst>
              </p:cNvPr>
              <p:cNvSpPr txBox="1"/>
              <p:nvPr/>
            </p:nvSpPr>
            <p:spPr>
              <a:xfrm>
                <a:off x="4860187" y="1771982"/>
                <a:ext cx="2630660" cy="192026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defTabSz="457189">
                  <a:lnSpc>
                    <a:spcPct val="150000"/>
                  </a:lnSpc>
                  <a:spcBef>
                    <a:spcPct val="20000"/>
                  </a:spcBef>
                </a:pPr>
                <a:r>
                  <a:rPr lang="en-GB" dirty="0">
                    <a:latin typeface="Calibri" panose="020F0502020204030204" pitchFamily="34" charset="0"/>
                    <a:cs typeface="Calibri" panose="020F0502020204030204" pitchFamily="34" charset="0"/>
                  </a:rPr>
                  <a:t>Lagrangian coordinate</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  </a:t>
                </a:r>
                <a14:m>
                  <m:oMath xmlns:m="http://schemas.openxmlformats.org/officeDocument/2006/math">
                    <m:r>
                      <a:rPr lang="en-GB" i="1">
                        <a:latin typeface="Cambria Math" panose="02040503050406030204" pitchFamily="18" charset="0"/>
                      </a:rPr>
                      <m:t>𝑧</m:t>
                    </m:r>
                    <m:d>
                      <m:dPr>
                        <m:ctrlPr>
                          <a:rPr lang="it-IT" i="1">
                            <a:latin typeface="Cambria Math" panose="02040503050406030204" pitchFamily="18" charset="0"/>
                          </a:rPr>
                        </m:ctrlPr>
                      </m:dPr>
                      <m:e>
                        <m:r>
                          <a:rPr lang="en-GB" i="1">
                            <a:latin typeface="Cambria Math" panose="02040503050406030204" pitchFamily="18" charset="0"/>
                          </a:rPr>
                          <m:t>𝑥</m:t>
                        </m:r>
                      </m:e>
                    </m:d>
                    <m:r>
                      <a:rPr lang="en-GB" i="1">
                        <a:latin typeface="Cambria Math" panose="02040503050406030204" pitchFamily="18" charset="0"/>
                      </a:rPr>
                      <m:t>=</m:t>
                    </m:r>
                    <m:nary>
                      <m:naryPr>
                        <m:limLoc m:val="undOvr"/>
                        <m:ctrlPr>
                          <a:rPr lang="it-IT" i="1">
                            <a:latin typeface="Cambria Math" panose="02040503050406030204" pitchFamily="18" charset="0"/>
                          </a:rPr>
                        </m:ctrlPr>
                      </m:naryPr>
                      <m:sub>
                        <m:r>
                          <a:rPr lang="en-GB" i="1">
                            <a:latin typeface="Cambria Math" panose="02040503050406030204" pitchFamily="18" charset="0"/>
                          </a:rPr>
                          <m:t>0</m:t>
                        </m:r>
                      </m:sub>
                      <m:sup>
                        <m:r>
                          <a:rPr lang="en-GB" i="1">
                            <a:latin typeface="Cambria Math" panose="02040503050406030204" pitchFamily="18" charset="0"/>
                          </a:rPr>
                          <m:t>𝑥</m:t>
                        </m:r>
                      </m:sup>
                      <m:e>
                        <m:f>
                          <m:fPr>
                            <m:ctrlPr>
                              <a:rPr lang="it-IT" i="1">
                                <a:latin typeface="Cambria Math" panose="02040503050406030204" pitchFamily="18" charset="0"/>
                              </a:rPr>
                            </m:ctrlPr>
                          </m:fPr>
                          <m:num>
                            <m:r>
                              <a:rPr lang="en-GB" i="1">
                                <a:latin typeface="Cambria Math" panose="02040503050406030204" pitchFamily="18" charset="0"/>
                              </a:rPr>
                              <m:t>1</m:t>
                            </m:r>
                          </m:num>
                          <m:den>
                            <m:r>
                              <a:rPr lang="en-GB" i="1">
                                <a:latin typeface="Cambria Math" panose="02040503050406030204" pitchFamily="18" charset="0"/>
                              </a:rPr>
                              <m:t>1+</m:t>
                            </m:r>
                            <m:r>
                              <a:rPr lang="en-GB" i="1">
                                <a:latin typeface="Cambria Math" panose="02040503050406030204" pitchFamily="18" charset="0"/>
                              </a:rPr>
                              <m:t>𝑒</m:t>
                            </m:r>
                          </m:den>
                        </m:f>
                        <m:r>
                          <a:rPr lang="en-GB" i="1">
                            <a:latin typeface="Cambria Math" panose="02040503050406030204" pitchFamily="18" charset="0"/>
                          </a:rPr>
                          <m:t>𝑑𝑥</m:t>
                        </m:r>
                      </m:e>
                    </m:nary>
                  </m:oMath>
                </a14:m>
                <a:endParaRPr lang="it-IT" dirty="0">
                  <a:latin typeface="Calibri" panose="020F0502020204030204" pitchFamily="34" charset="0"/>
                  <a:cs typeface="Calibri" panose="020F0502020204030204" pitchFamily="34" charset="0"/>
                </a:endParaRPr>
              </a:p>
            </p:txBody>
          </p:sp>
        </mc:Choice>
        <mc:Fallback xmlns="">
          <p:sp>
            <p:nvSpPr>
              <p:cNvPr id="20" name="CasellaDiTesto 19">
                <a:extLst>
                  <a:ext uri="{FF2B5EF4-FFF2-40B4-BE49-F238E27FC236}">
                    <a16:creationId xmlns:a16="http://schemas.microsoft.com/office/drawing/2014/main" id="{A45A5D1B-5B59-4E23-A641-4E5FFE30E61C}"/>
                  </a:ext>
                </a:extLst>
              </p:cNvPr>
              <p:cNvSpPr txBox="1">
                <a:spLocks noRot="1" noChangeAspect="1" noMove="1" noResize="1" noEditPoints="1" noAdjustHandles="1" noChangeArrowheads="1" noChangeShapeType="1" noTextEdit="1"/>
              </p:cNvSpPr>
              <p:nvPr/>
            </p:nvSpPr>
            <p:spPr>
              <a:xfrm>
                <a:off x="4860187" y="1771982"/>
                <a:ext cx="2630660" cy="1920269"/>
              </a:xfrm>
              <a:prstGeom prst="rect">
                <a:avLst/>
              </a:prstGeom>
              <a:blipFill>
                <a:blip r:embed="rId5"/>
                <a:stretch>
                  <a:fillRect/>
                </a:stretch>
              </a:blipFill>
            </p:spPr>
            <p:txBody>
              <a:bodyPr/>
              <a:lstStyle/>
              <a:p>
                <a:r>
                  <a:rPr lang="it-IT">
                    <a:noFill/>
                  </a:rPr>
                  <a:t> </a:t>
                </a:r>
              </a:p>
            </p:txBody>
          </p:sp>
        </mc:Fallback>
      </mc:AlternateContent>
      <p:sp>
        <p:nvSpPr>
          <p:cNvPr id="16" name="CasellaDiTesto 15">
            <a:extLst>
              <a:ext uri="{FF2B5EF4-FFF2-40B4-BE49-F238E27FC236}">
                <a16:creationId xmlns:a16="http://schemas.microsoft.com/office/drawing/2014/main" id="{55ABECCF-D432-4589-B682-06416583BA7B}"/>
              </a:ext>
            </a:extLst>
          </p:cNvPr>
          <p:cNvSpPr txBox="1"/>
          <p:nvPr/>
        </p:nvSpPr>
        <p:spPr>
          <a:xfrm>
            <a:off x="1190181" y="1910354"/>
            <a:ext cx="2848052" cy="164352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defTabSz="457189">
              <a:spcBef>
                <a:spcPct val="20000"/>
              </a:spcBef>
              <a:buFont typeface="Arial" panose="020B0604020202020204" pitchFamily="34" charset="0"/>
              <a:buChar char="•"/>
            </a:pPr>
            <a:r>
              <a:rPr lang="it-IT" dirty="0" err="1">
                <a:latin typeface="Calibri" panose="020F0502020204030204" pitchFamily="34" charset="0"/>
                <a:cs typeface="Calibri" panose="020F0502020204030204" pitchFamily="34" charset="0"/>
              </a:rPr>
              <a:t>Continuity</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equation</a:t>
            </a:r>
            <a:r>
              <a:rPr lang="it-IT" dirty="0">
                <a:latin typeface="Calibri" panose="020F0502020204030204" pitchFamily="34" charset="0"/>
                <a:cs typeface="Calibri" panose="020F0502020204030204" pitchFamily="34" charset="0"/>
              </a:rPr>
              <a:t> for </a:t>
            </a:r>
            <a:r>
              <a:rPr lang="it-IT" dirty="0" err="1">
                <a:latin typeface="Calibri" panose="020F0502020204030204" pitchFamily="34" charset="0"/>
                <a:cs typeface="Calibri" panose="020F0502020204030204" pitchFamily="34" charset="0"/>
              </a:rPr>
              <a:t>solid</a:t>
            </a:r>
            <a:r>
              <a:rPr lang="it-IT" dirty="0">
                <a:latin typeface="Calibri" panose="020F0502020204030204" pitchFamily="34" charset="0"/>
                <a:cs typeface="Calibri" panose="020F0502020204030204" pitchFamily="34" charset="0"/>
              </a:rPr>
              <a:t> and </a:t>
            </a:r>
            <a:r>
              <a:rPr lang="it-IT" dirty="0" err="1">
                <a:latin typeface="Calibri" panose="020F0502020204030204" pitchFamily="34" charset="0"/>
                <a:cs typeface="Calibri" panose="020F0502020204030204" pitchFamily="34" charset="0"/>
              </a:rPr>
              <a:t>fluid</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phases</a:t>
            </a:r>
            <a:endParaRPr lang="it-IT" dirty="0">
              <a:latin typeface="Calibri" panose="020F0502020204030204" pitchFamily="34" charset="0"/>
              <a:cs typeface="Calibri" panose="020F0502020204030204" pitchFamily="34" charset="0"/>
            </a:endParaRPr>
          </a:p>
          <a:p>
            <a:pPr marL="285750" indent="-285750" defTabSz="457189">
              <a:spcBef>
                <a:spcPct val="20000"/>
              </a:spcBef>
              <a:buFont typeface="Arial" panose="020B0604020202020204" pitchFamily="34" charset="0"/>
              <a:buChar char="•"/>
            </a:pPr>
            <a:r>
              <a:rPr lang="it-IT" dirty="0" err="1">
                <a:latin typeface="Calibri" panose="020F0502020204030204" pitchFamily="34" charset="0"/>
                <a:cs typeface="Calibri" panose="020F0502020204030204" pitchFamily="34" charset="0"/>
              </a:rPr>
              <a:t>Darcy’s</a:t>
            </a:r>
            <a:r>
              <a:rPr lang="it-IT" dirty="0">
                <a:latin typeface="Calibri" panose="020F0502020204030204" pitchFamily="34" charset="0"/>
                <a:cs typeface="Calibri" panose="020F0502020204030204" pitchFamily="34" charset="0"/>
              </a:rPr>
              <a:t> </a:t>
            </a:r>
            <a:r>
              <a:rPr lang="it-IT" dirty="0" err="1">
                <a:latin typeface="Calibri" panose="020F0502020204030204" pitchFamily="34" charset="0"/>
                <a:cs typeface="Calibri" panose="020F0502020204030204" pitchFamily="34" charset="0"/>
              </a:rPr>
              <a:t>law</a:t>
            </a:r>
            <a:endParaRPr lang="it-IT" dirty="0">
              <a:latin typeface="Calibri" panose="020F0502020204030204" pitchFamily="34" charset="0"/>
              <a:cs typeface="Calibri" panose="020F0502020204030204" pitchFamily="34" charset="0"/>
            </a:endParaRPr>
          </a:p>
        </p:txBody>
      </p:sp>
      <p:sp>
        <p:nvSpPr>
          <p:cNvPr id="6" name="Freccia in giù 5">
            <a:extLst>
              <a:ext uri="{FF2B5EF4-FFF2-40B4-BE49-F238E27FC236}">
                <a16:creationId xmlns:a16="http://schemas.microsoft.com/office/drawing/2014/main" id="{C0716E78-9514-48A2-A92B-FA8F0A26557C}"/>
              </a:ext>
            </a:extLst>
          </p:cNvPr>
          <p:cNvSpPr/>
          <p:nvPr/>
        </p:nvSpPr>
        <p:spPr>
          <a:xfrm>
            <a:off x="5786511" y="4172715"/>
            <a:ext cx="618978" cy="6162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4966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A8A28829-E908-D95E-BCCA-1664A60D1CFC}"/>
              </a:ext>
            </a:extLst>
          </p:cNvPr>
          <p:cNvPicPr>
            <a:picLocks noChangeAspect="1"/>
          </p:cNvPicPr>
          <p:nvPr/>
        </p:nvPicPr>
        <p:blipFill>
          <a:blip r:embed="rId3"/>
          <a:stretch>
            <a:fillRect/>
          </a:stretch>
        </p:blipFill>
        <p:spPr>
          <a:xfrm>
            <a:off x="1703512" y="1007711"/>
            <a:ext cx="9487079" cy="5229601"/>
          </a:xfrm>
          <a:prstGeom prst="rect">
            <a:avLst/>
          </a:prstGeom>
        </p:spPr>
      </p:pic>
      <p:sp>
        <p:nvSpPr>
          <p:cNvPr id="2" name="Titolo 1">
            <a:extLst>
              <a:ext uri="{FF2B5EF4-FFF2-40B4-BE49-F238E27FC236}">
                <a16:creationId xmlns:a16="http://schemas.microsoft.com/office/drawing/2014/main" id="{27586DE9-0625-4200-BAE1-9BDAFF5FA0FE}"/>
              </a:ext>
            </a:extLst>
          </p:cNvPr>
          <p:cNvSpPr>
            <a:spLocks noGrp="1"/>
          </p:cNvSpPr>
          <p:nvPr>
            <p:ph type="title"/>
          </p:nvPr>
        </p:nvSpPr>
        <p:spPr>
          <a:xfrm>
            <a:off x="609600" y="274638"/>
            <a:ext cx="10972800" cy="694308"/>
          </a:xfrm>
        </p:spPr>
        <p:txBody>
          <a:bodyPr>
            <a:noAutofit/>
          </a:bodyPr>
          <a:lstStyle/>
          <a:p>
            <a:r>
              <a:rPr lang="en-GB" sz="3600" dirty="0"/>
              <a:t>Large strain consolidation numerical implementation</a:t>
            </a:r>
          </a:p>
        </p:txBody>
      </p:sp>
      <p:sp>
        <p:nvSpPr>
          <p:cNvPr id="7" name="CasellaDiTesto 6">
            <a:extLst>
              <a:ext uri="{FF2B5EF4-FFF2-40B4-BE49-F238E27FC236}">
                <a16:creationId xmlns:a16="http://schemas.microsoft.com/office/drawing/2014/main" id="{96648018-7900-4994-BCB4-9F9F5382E54B}"/>
              </a:ext>
            </a:extLst>
          </p:cNvPr>
          <p:cNvSpPr txBox="1"/>
          <p:nvPr/>
        </p:nvSpPr>
        <p:spPr>
          <a:xfrm>
            <a:off x="1991544" y="4326975"/>
            <a:ext cx="2979174" cy="584775"/>
          </a:xfrm>
          <a:prstGeom prst="rect">
            <a:avLst/>
          </a:prstGeom>
          <a:noFill/>
        </p:spPr>
        <p:txBody>
          <a:bodyPr wrap="square" rtlCol="0">
            <a:spAutoFit/>
          </a:bodyPr>
          <a:lstStyle/>
          <a:p>
            <a:r>
              <a:rPr lang="it-IT" sz="1600" i="1" dirty="0" err="1">
                <a:latin typeface="+mj-lt"/>
                <a:cs typeface="Calibri" panose="020F0502020204030204" pitchFamily="34" charset="0"/>
              </a:rPr>
              <a:t>Excess</a:t>
            </a:r>
            <a:r>
              <a:rPr lang="it-IT" sz="1600" i="1" dirty="0">
                <a:latin typeface="+mj-lt"/>
                <a:cs typeface="Calibri" panose="020F0502020204030204" pitchFamily="34" charset="0"/>
              </a:rPr>
              <a:t> </a:t>
            </a:r>
            <a:r>
              <a:rPr lang="it-IT" sz="1600" i="1" dirty="0" err="1">
                <a:latin typeface="+mj-lt"/>
                <a:cs typeface="Calibri" panose="020F0502020204030204" pitchFamily="34" charset="0"/>
              </a:rPr>
              <a:t>pore</a:t>
            </a:r>
            <a:r>
              <a:rPr lang="it-IT" sz="1600" i="1" dirty="0">
                <a:latin typeface="+mj-lt"/>
                <a:cs typeface="Calibri" panose="020F0502020204030204" pitchFamily="34" charset="0"/>
              </a:rPr>
              <a:t> pressure </a:t>
            </a:r>
            <a:r>
              <a:rPr lang="it-IT" sz="1600" i="1" dirty="0" err="1">
                <a:latin typeface="+mj-lt"/>
                <a:cs typeface="Calibri" panose="020F0502020204030204" pitchFamily="34" charset="0"/>
              </a:rPr>
              <a:t>isochrones</a:t>
            </a:r>
            <a:endParaRPr lang="it-IT" sz="1600" i="1" dirty="0">
              <a:latin typeface="+mj-lt"/>
              <a:cs typeface="Calibri" panose="020F0502020204030204" pitchFamily="34" charset="0"/>
            </a:endParaRPr>
          </a:p>
          <a:p>
            <a:r>
              <a:rPr lang="it-IT" sz="1600" i="1" dirty="0" err="1">
                <a:latin typeface="+mj-lt"/>
                <a:cs typeface="Calibri" panose="020F0502020204030204" pitchFamily="34" charset="0"/>
              </a:rPr>
              <a:t>Eulerian</a:t>
            </a:r>
            <a:r>
              <a:rPr lang="it-IT" sz="1600" i="1" dirty="0">
                <a:latin typeface="+mj-lt"/>
                <a:cs typeface="Calibri" panose="020F0502020204030204" pitchFamily="34" charset="0"/>
              </a:rPr>
              <a:t> coordinate</a:t>
            </a:r>
          </a:p>
        </p:txBody>
      </p:sp>
      <p:sp>
        <p:nvSpPr>
          <p:cNvPr id="8" name="CasellaDiTesto 7">
            <a:extLst>
              <a:ext uri="{FF2B5EF4-FFF2-40B4-BE49-F238E27FC236}">
                <a16:creationId xmlns:a16="http://schemas.microsoft.com/office/drawing/2014/main" id="{E69B18A5-3146-4EA2-AC8D-2E457EA2EDC1}"/>
              </a:ext>
            </a:extLst>
          </p:cNvPr>
          <p:cNvSpPr txBox="1"/>
          <p:nvPr/>
        </p:nvSpPr>
        <p:spPr>
          <a:xfrm>
            <a:off x="9912424" y="1556792"/>
            <a:ext cx="1669976" cy="830997"/>
          </a:xfrm>
          <a:prstGeom prst="rect">
            <a:avLst/>
          </a:prstGeom>
          <a:noFill/>
        </p:spPr>
        <p:txBody>
          <a:bodyPr wrap="square" rtlCol="0">
            <a:spAutoFit/>
          </a:bodyPr>
          <a:lstStyle/>
          <a:p>
            <a:r>
              <a:rPr lang="it-IT" sz="1600" i="1" dirty="0">
                <a:latin typeface="+mj-lt"/>
                <a:cs typeface="Calibri" panose="020F0502020204030204" pitchFamily="34" charset="0"/>
              </a:rPr>
              <a:t>Layer </a:t>
            </a:r>
            <a:r>
              <a:rPr lang="it-IT" sz="1600" i="1" dirty="0" err="1">
                <a:latin typeface="+mj-lt"/>
                <a:cs typeface="Calibri" panose="020F0502020204030204" pitchFamily="34" charset="0"/>
              </a:rPr>
              <a:t>compression</a:t>
            </a:r>
            <a:r>
              <a:rPr lang="it-IT" sz="1600" i="1" dirty="0">
                <a:latin typeface="+mj-lt"/>
                <a:cs typeface="Calibri" panose="020F0502020204030204" pitchFamily="34" charset="0"/>
              </a:rPr>
              <a:t> over time</a:t>
            </a:r>
          </a:p>
        </p:txBody>
      </p:sp>
      <p:sp>
        <p:nvSpPr>
          <p:cNvPr id="19" name="CasellaDiTesto 18">
            <a:extLst>
              <a:ext uri="{FF2B5EF4-FFF2-40B4-BE49-F238E27FC236}">
                <a16:creationId xmlns:a16="http://schemas.microsoft.com/office/drawing/2014/main" id="{CF342118-3F2B-4F1C-AA9E-D056A517CAF5}"/>
              </a:ext>
            </a:extLst>
          </p:cNvPr>
          <p:cNvSpPr txBox="1"/>
          <p:nvPr/>
        </p:nvSpPr>
        <p:spPr>
          <a:xfrm>
            <a:off x="5203587" y="5304279"/>
            <a:ext cx="3681538" cy="584775"/>
          </a:xfrm>
          <a:prstGeom prst="rect">
            <a:avLst/>
          </a:prstGeom>
          <a:noFill/>
        </p:spPr>
        <p:txBody>
          <a:bodyPr wrap="square">
            <a:spAutoFit/>
          </a:bodyPr>
          <a:lstStyle/>
          <a:p>
            <a:r>
              <a:rPr lang="it-IT" sz="1600" i="1" dirty="0">
                <a:latin typeface="+mj-lt"/>
                <a:cs typeface="Calibri" panose="020F0502020204030204" pitchFamily="34" charset="0"/>
              </a:rPr>
              <a:t>Void ratio </a:t>
            </a:r>
            <a:r>
              <a:rPr lang="it-IT" sz="1600" i="1" dirty="0" err="1">
                <a:latin typeface="+mj-lt"/>
                <a:cs typeface="Calibri" panose="020F0502020204030204" pitchFamily="34" charset="0"/>
              </a:rPr>
              <a:t>isochrones</a:t>
            </a:r>
            <a:endParaRPr lang="it-IT" sz="1600" i="1" dirty="0">
              <a:latin typeface="+mj-lt"/>
              <a:cs typeface="Calibri" panose="020F0502020204030204" pitchFamily="34" charset="0"/>
            </a:endParaRPr>
          </a:p>
          <a:p>
            <a:r>
              <a:rPr lang="it-IT" sz="1600" i="1" dirty="0" err="1">
                <a:latin typeface="+mj-lt"/>
                <a:cs typeface="Calibri" panose="020F0502020204030204" pitchFamily="34" charset="0"/>
              </a:rPr>
              <a:t>Eulerian</a:t>
            </a:r>
            <a:r>
              <a:rPr lang="it-IT" sz="1600" i="1" dirty="0">
                <a:latin typeface="+mj-lt"/>
                <a:cs typeface="Calibri" panose="020F0502020204030204" pitchFamily="34" charset="0"/>
              </a:rPr>
              <a:t> coordinate</a:t>
            </a:r>
          </a:p>
        </p:txBody>
      </p:sp>
    </p:spTree>
    <p:extLst>
      <p:ext uri="{BB962C8B-B14F-4D97-AF65-F5344CB8AC3E}">
        <p14:creationId xmlns:p14="http://schemas.microsoft.com/office/powerpoint/2010/main" val="379743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9966997A-18C8-41BE-98E0-0AE50D8160BD}"/>
              </a:ext>
            </a:extLst>
          </p:cNvPr>
          <p:cNvSpPr txBox="1"/>
          <p:nvPr/>
        </p:nvSpPr>
        <p:spPr>
          <a:xfrm>
            <a:off x="5929881" y="2779066"/>
            <a:ext cx="4356193" cy="1569660"/>
          </a:xfrm>
          <a:prstGeom prst="rect">
            <a:avLst/>
          </a:prstGeom>
          <a:noFill/>
        </p:spPr>
        <p:txBody>
          <a:bodyPr wrap="square" rtlCol="0">
            <a:spAutoFit/>
          </a:bodyPr>
          <a:lstStyle/>
          <a:p>
            <a:pPr marL="285750" indent="-285750">
              <a:buFont typeface="Arial" panose="020B0604020202020204" pitchFamily="34" charset="0"/>
              <a:buChar char="•"/>
            </a:pPr>
            <a:r>
              <a:rPr lang="it-IT" dirty="0" err="1">
                <a:latin typeface="+mj-lt"/>
                <a:cs typeface="Calibri" panose="020F0502020204030204" pitchFamily="34" charset="0"/>
              </a:rPr>
              <a:t>Used</a:t>
            </a:r>
            <a:r>
              <a:rPr lang="it-IT" dirty="0">
                <a:latin typeface="+mj-lt"/>
                <a:cs typeface="Calibri" panose="020F0502020204030204" pitchFamily="34" charset="0"/>
              </a:rPr>
              <a:t> to model </a:t>
            </a:r>
            <a:r>
              <a:rPr lang="it-IT" dirty="0" err="1">
                <a:latin typeface="+mj-lt"/>
                <a:cs typeface="Calibri" panose="020F0502020204030204" pitchFamily="34" charset="0"/>
              </a:rPr>
              <a:t>transition</a:t>
            </a:r>
            <a:r>
              <a:rPr lang="it-IT" dirty="0">
                <a:latin typeface="+mj-lt"/>
                <a:cs typeface="Calibri" panose="020F0502020204030204" pitchFamily="34" charset="0"/>
              </a:rPr>
              <a:t> </a:t>
            </a:r>
            <a:r>
              <a:rPr lang="it-IT" dirty="0" err="1">
                <a:latin typeface="+mj-lt"/>
                <a:cs typeface="Calibri" panose="020F0502020204030204" pitchFamily="34" charset="0"/>
              </a:rPr>
              <a:t>between</a:t>
            </a:r>
            <a:r>
              <a:rPr lang="it-IT" dirty="0">
                <a:latin typeface="+mj-lt"/>
                <a:cs typeface="Calibri" panose="020F0502020204030204" pitchFamily="34" charset="0"/>
              </a:rPr>
              <a:t> </a:t>
            </a:r>
            <a:r>
              <a:rPr lang="it-IT" dirty="0" err="1">
                <a:latin typeface="+mj-lt"/>
                <a:cs typeface="Calibri" panose="020F0502020204030204" pitchFamily="34" charset="0"/>
              </a:rPr>
              <a:t>sedimentation</a:t>
            </a:r>
            <a:r>
              <a:rPr lang="it-IT" dirty="0">
                <a:latin typeface="+mj-lt"/>
                <a:cs typeface="Calibri" panose="020F0502020204030204" pitchFamily="34" charset="0"/>
              </a:rPr>
              <a:t> and </a:t>
            </a:r>
            <a:r>
              <a:rPr lang="it-IT" dirty="0" err="1">
                <a:latin typeface="+mj-lt"/>
                <a:cs typeface="Calibri" panose="020F0502020204030204" pitchFamily="34" charset="0"/>
              </a:rPr>
              <a:t>consolidation</a:t>
            </a:r>
            <a:endParaRPr lang="en-GB" dirty="0">
              <a:latin typeface="+mj-lt"/>
              <a:cs typeface="Calibri" panose="020F0502020204030204" pitchFamily="34" charset="0"/>
            </a:endParaRPr>
          </a:p>
          <a:p>
            <a:pPr marL="285750" indent="-285750">
              <a:buFont typeface="Arial" panose="020B0604020202020204" pitchFamily="34" charset="0"/>
              <a:buChar char="•"/>
            </a:pPr>
            <a:r>
              <a:rPr lang="en-GB" dirty="0">
                <a:latin typeface="+mj-lt"/>
                <a:cs typeface="Calibri" panose="020F0502020204030204" pitchFamily="34" charset="0"/>
              </a:rPr>
              <a:t>Defined via step function</a:t>
            </a:r>
          </a:p>
        </p:txBody>
      </p:sp>
      <p:sp>
        <p:nvSpPr>
          <p:cNvPr id="27" name="CasellaDiTesto 26">
            <a:extLst>
              <a:ext uri="{FF2B5EF4-FFF2-40B4-BE49-F238E27FC236}">
                <a16:creationId xmlns:a16="http://schemas.microsoft.com/office/drawing/2014/main" id="{5A4983B5-BBF2-459D-BBFB-AB56AFE2F2EE}"/>
              </a:ext>
            </a:extLst>
          </p:cNvPr>
          <p:cNvSpPr txBox="1"/>
          <p:nvPr/>
        </p:nvSpPr>
        <p:spPr>
          <a:xfrm>
            <a:off x="407368" y="1662750"/>
            <a:ext cx="5261177" cy="83099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it-IT" dirty="0">
                <a:latin typeface="+mj-lt"/>
                <a:cs typeface="Calibri" panose="020F0502020204030204" pitchFamily="34" charset="0"/>
              </a:rPr>
              <a:t>More general </a:t>
            </a:r>
            <a:r>
              <a:rPr lang="it-IT" dirty="0" err="1">
                <a:latin typeface="+mj-lt"/>
                <a:cs typeface="Calibri" panose="020F0502020204030204" pitchFamily="34" charset="0"/>
              </a:rPr>
              <a:t>form</a:t>
            </a:r>
            <a:r>
              <a:rPr lang="it-IT" dirty="0">
                <a:latin typeface="+mj-lt"/>
                <a:cs typeface="Calibri" panose="020F0502020204030204" pitchFamily="34" charset="0"/>
              </a:rPr>
              <a:t> of </a:t>
            </a:r>
            <a:r>
              <a:rPr lang="it-IT" dirty="0" err="1">
                <a:latin typeface="+mj-lt"/>
                <a:cs typeface="Calibri" panose="020F0502020204030204" pitchFamily="34" charset="0"/>
              </a:rPr>
              <a:t>effective</a:t>
            </a:r>
            <a:r>
              <a:rPr lang="it-IT" dirty="0">
                <a:latin typeface="+mj-lt"/>
                <a:cs typeface="Calibri" panose="020F0502020204030204" pitchFamily="34" charset="0"/>
              </a:rPr>
              <a:t> stress </a:t>
            </a:r>
            <a:r>
              <a:rPr lang="it-IT" dirty="0" err="1">
                <a:latin typeface="+mj-lt"/>
                <a:cs typeface="Calibri" panose="020F0502020204030204" pitchFamily="34" charset="0"/>
              </a:rPr>
              <a:t>principle</a:t>
            </a:r>
            <a:r>
              <a:rPr lang="it-IT" dirty="0">
                <a:latin typeface="+mj-lt"/>
                <a:cs typeface="Calibri" panose="020F0502020204030204" pitchFamily="34" charset="0"/>
              </a:rPr>
              <a:t> via interaction </a:t>
            </a:r>
            <a:r>
              <a:rPr lang="it-IT" dirty="0" err="1">
                <a:latin typeface="+mj-lt"/>
                <a:cs typeface="Calibri" panose="020F0502020204030204" pitchFamily="34" charset="0"/>
              </a:rPr>
              <a:t>coefficient</a:t>
            </a:r>
            <a:r>
              <a:rPr lang="it-IT" dirty="0">
                <a:latin typeface="+mj-lt"/>
                <a:cs typeface="Calibri" panose="020F0502020204030204" pitchFamily="34" charset="0"/>
              </a:rPr>
              <a:t> </a:t>
            </a:r>
            <a:r>
              <a:rPr lang="el-GR" i="1" dirty="0">
                <a:latin typeface="Times New Roman" panose="02020603050405020304" pitchFamily="18" charset="0"/>
                <a:cs typeface="Times New Roman" panose="02020603050405020304" pitchFamily="18" charset="0"/>
              </a:rPr>
              <a:t>β</a:t>
            </a:r>
            <a:r>
              <a:rPr lang="it-IT" i="1" dirty="0">
                <a:latin typeface="Times New Roman" panose="02020603050405020304" pitchFamily="18" charset="0"/>
                <a:cs typeface="Times New Roman" panose="02020603050405020304" pitchFamily="18" charset="0"/>
              </a:rPr>
              <a:t>(e)</a:t>
            </a:r>
          </a:p>
        </p:txBody>
      </p:sp>
      <mc:AlternateContent xmlns:mc="http://schemas.openxmlformats.org/markup-compatibility/2006" xmlns:a14="http://schemas.microsoft.com/office/drawing/2010/main">
        <mc:Choice Requires="a14">
          <p:sp>
            <p:nvSpPr>
              <p:cNvPr id="28" name="CasellaDiTesto 27">
                <a:extLst>
                  <a:ext uri="{FF2B5EF4-FFF2-40B4-BE49-F238E27FC236}">
                    <a16:creationId xmlns:a16="http://schemas.microsoft.com/office/drawing/2014/main" id="{EA9A1796-B40D-4C00-809C-9CB77DB88798}"/>
                  </a:ext>
                </a:extLst>
              </p:cNvPr>
              <p:cNvSpPr txBox="1"/>
              <p:nvPr/>
            </p:nvSpPr>
            <p:spPr>
              <a:xfrm>
                <a:off x="6895028" y="1855521"/>
                <a:ext cx="2873380" cy="49051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14:m>
                  <m:oMathPara xmlns:m="http://schemas.openxmlformats.org/officeDocument/2006/math">
                    <m:oMathParaPr>
                      <m:jc m:val="center"/>
                    </m:oMathParaPr>
                    <m:oMath xmlns:m="http://schemas.openxmlformats.org/officeDocument/2006/math">
                      <m:sSup>
                        <m:sSupPr>
                          <m:ctrlPr>
                            <a:rPr lang="it-IT" b="0" i="1" smtClean="0">
                              <a:solidFill>
                                <a:sysClr val="windowText" lastClr="000000"/>
                              </a:solidFill>
                              <a:latin typeface="Cambria Math" panose="02040503050406030204" pitchFamily="18" charset="0"/>
                            </a:rPr>
                          </m:ctrlPr>
                        </m:sSupPr>
                        <m:e>
                          <m:r>
                            <a:rPr lang="en-GB" i="1" smtClean="0">
                              <a:solidFill>
                                <a:sysClr val="windowText" lastClr="000000"/>
                              </a:solidFill>
                              <a:latin typeface="Cambria Math" panose="02040503050406030204" pitchFamily="18" charset="0"/>
                            </a:rPr>
                            <m:t>𝜎</m:t>
                          </m:r>
                        </m:e>
                        <m:sup>
                          <m:r>
                            <a:rPr lang="it-IT" b="0" i="1" smtClean="0">
                              <a:solidFill>
                                <a:sysClr val="windowText" lastClr="000000"/>
                              </a:solidFill>
                              <a:latin typeface="Cambria Math" panose="02040503050406030204" pitchFamily="18" charset="0"/>
                            </a:rPr>
                            <m:t>′</m:t>
                          </m:r>
                        </m:sup>
                      </m:sSup>
                      <m:r>
                        <a:rPr lang="en-GB">
                          <a:solidFill>
                            <a:sysClr val="windowText" lastClr="000000"/>
                          </a:solidFill>
                          <a:latin typeface="Cambria Math" panose="02040503050406030204" pitchFamily="18" charset="0"/>
                        </a:rPr>
                        <m:t>=</m:t>
                      </m:r>
                      <m:r>
                        <a:rPr lang="en-GB" i="1">
                          <a:solidFill>
                            <a:sysClr val="windowText" lastClr="000000"/>
                          </a:solidFill>
                          <a:latin typeface="Cambria Math" panose="02040503050406030204" pitchFamily="18" charset="0"/>
                        </a:rPr>
                        <m:t>𝛽</m:t>
                      </m:r>
                      <m:d>
                        <m:dPr>
                          <m:ctrlPr>
                            <a:rPr lang="en-GB" i="1">
                              <a:solidFill>
                                <a:sysClr val="windowText" lastClr="000000"/>
                              </a:solidFill>
                              <a:latin typeface="Cambria Math" panose="02040503050406030204" pitchFamily="18" charset="0"/>
                            </a:rPr>
                          </m:ctrlPr>
                        </m:dPr>
                        <m:e>
                          <m:r>
                            <a:rPr lang="en-GB" i="1">
                              <a:solidFill>
                                <a:sysClr val="windowText" lastClr="000000"/>
                              </a:solidFill>
                              <a:latin typeface="Cambria Math" panose="02040503050406030204" pitchFamily="18" charset="0"/>
                            </a:rPr>
                            <m:t>𝑒</m:t>
                          </m:r>
                        </m:e>
                      </m:d>
                      <m:r>
                        <a:rPr lang="it-IT" b="0" i="1" smtClean="0">
                          <a:solidFill>
                            <a:sysClr val="windowText" lastClr="000000"/>
                          </a:solidFill>
                          <a:latin typeface="Cambria Math" panose="02040503050406030204" pitchFamily="18" charset="0"/>
                        </a:rPr>
                        <m:t>(</m:t>
                      </m:r>
                      <m:r>
                        <a:rPr lang="en-GB" i="1">
                          <a:solidFill>
                            <a:sysClr val="windowText" lastClr="000000"/>
                          </a:solidFill>
                          <a:latin typeface="Cambria Math" panose="02040503050406030204" pitchFamily="18" charset="0"/>
                        </a:rPr>
                        <m:t>𝜎</m:t>
                      </m:r>
                      <m:r>
                        <a:rPr lang="it-IT" b="0" i="0" smtClean="0">
                          <a:solidFill>
                            <a:sysClr val="windowText" lastClr="000000"/>
                          </a:solidFill>
                          <a:latin typeface="Cambria Math" panose="02040503050406030204" pitchFamily="18" charset="0"/>
                        </a:rPr>
                        <m:t>−</m:t>
                      </m:r>
                      <m:r>
                        <a:rPr lang="en-GB" i="1">
                          <a:solidFill>
                            <a:sysClr val="windowText" lastClr="000000"/>
                          </a:solidFill>
                          <a:latin typeface="Cambria Math" panose="02040503050406030204" pitchFamily="18" charset="0"/>
                        </a:rPr>
                        <m:t>𝑢</m:t>
                      </m:r>
                      <m:r>
                        <a:rPr lang="it-IT" b="0" i="1" smtClean="0">
                          <a:solidFill>
                            <a:sysClr val="windowText" lastClr="000000"/>
                          </a:solidFill>
                          <a:latin typeface="Cambria Math" panose="02040503050406030204" pitchFamily="18" charset="0"/>
                        </a:rPr>
                        <m:t>)</m:t>
                      </m:r>
                    </m:oMath>
                  </m:oMathPara>
                </a14:m>
                <a:endParaRPr lang="en-GB" dirty="0">
                  <a:solidFill>
                    <a:sysClr val="windowText" lastClr="000000"/>
                  </a:solidFill>
                  <a:latin typeface="+mj-lt"/>
                </a:endParaRPr>
              </a:p>
            </p:txBody>
          </p:sp>
        </mc:Choice>
        <mc:Fallback xmlns="">
          <p:sp>
            <p:nvSpPr>
              <p:cNvPr id="28" name="CasellaDiTesto 27">
                <a:extLst>
                  <a:ext uri="{FF2B5EF4-FFF2-40B4-BE49-F238E27FC236}">
                    <a16:creationId xmlns:a16="http://schemas.microsoft.com/office/drawing/2014/main" id="{EA9A1796-B40D-4C00-809C-9CB77DB88798}"/>
                  </a:ext>
                </a:extLst>
              </p:cNvPr>
              <p:cNvSpPr txBox="1">
                <a:spLocks noRot="1" noChangeAspect="1" noMove="1" noResize="1" noEditPoints="1" noAdjustHandles="1" noChangeArrowheads="1" noChangeShapeType="1" noTextEdit="1"/>
              </p:cNvSpPr>
              <p:nvPr/>
            </p:nvSpPr>
            <p:spPr>
              <a:xfrm>
                <a:off x="6895028" y="1855521"/>
                <a:ext cx="2873380" cy="490519"/>
              </a:xfrm>
              <a:prstGeom prst="rect">
                <a:avLst/>
              </a:prstGeom>
              <a:blipFill>
                <a:blip r:embed="rId3"/>
                <a:stretch>
                  <a:fillRect/>
                </a:stretch>
              </a:blipFill>
            </p:spPr>
            <p:txBody>
              <a:bodyPr/>
              <a:lstStyle/>
              <a:p>
                <a:r>
                  <a:rPr lang="it-IT">
                    <a:noFill/>
                  </a:rPr>
                  <a:t> </a:t>
                </a:r>
              </a:p>
            </p:txBody>
          </p:sp>
        </mc:Fallback>
      </mc:AlternateContent>
      <p:sp>
        <p:nvSpPr>
          <p:cNvPr id="29" name="Freccia a destra 28">
            <a:extLst>
              <a:ext uri="{FF2B5EF4-FFF2-40B4-BE49-F238E27FC236}">
                <a16:creationId xmlns:a16="http://schemas.microsoft.com/office/drawing/2014/main" id="{F160076D-A48B-4529-8479-F52B28F2EABC}"/>
              </a:ext>
            </a:extLst>
          </p:cNvPr>
          <p:cNvSpPr/>
          <p:nvPr/>
        </p:nvSpPr>
        <p:spPr>
          <a:xfrm>
            <a:off x="6045785" y="1949975"/>
            <a:ext cx="477672" cy="3231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lt"/>
            </a:endParaRPr>
          </a:p>
        </p:txBody>
      </p:sp>
      <mc:AlternateContent xmlns:mc="http://schemas.openxmlformats.org/markup-compatibility/2006" xmlns:a14="http://schemas.microsoft.com/office/drawing/2010/main">
        <mc:Choice Requires="a14">
          <p:sp>
            <p:nvSpPr>
              <p:cNvPr id="20" name="CasellaDiTesto 19">
                <a:extLst>
                  <a:ext uri="{FF2B5EF4-FFF2-40B4-BE49-F238E27FC236}">
                    <a16:creationId xmlns:a16="http://schemas.microsoft.com/office/drawing/2014/main" id="{341A1C0E-3CE9-4366-89A8-D0C73F50AC20}"/>
                  </a:ext>
                </a:extLst>
              </p:cNvPr>
              <p:cNvSpPr txBox="1"/>
              <p:nvPr/>
            </p:nvSpPr>
            <p:spPr>
              <a:xfrm>
                <a:off x="5912694" y="4351007"/>
                <a:ext cx="5799930" cy="100405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600" i="1">
                          <a:latin typeface="Cambria Math" panose="02040503050406030204" pitchFamily="18" charset="0"/>
                        </a:rPr>
                        <m:t>𝛽</m:t>
                      </m:r>
                      <m:d>
                        <m:dPr>
                          <m:ctrlPr>
                            <a:rPr lang="en-GB" sz="1600" i="1">
                              <a:latin typeface="Cambria Math" panose="02040503050406030204" pitchFamily="18" charset="0"/>
                            </a:rPr>
                          </m:ctrlPr>
                        </m:dPr>
                        <m:e>
                          <m:r>
                            <a:rPr lang="en-GB" sz="1600" i="1">
                              <a:latin typeface="Cambria Math" panose="02040503050406030204" pitchFamily="18" charset="0"/>
                            </a:rPr>
                            <m:t>𝑒</m:t>
                          </m:r>
                        </m:e>
                      </m:d>
                      <m:r>
                        <a:rPr lang="en-GB" sz="1600">
                          <a:latin typeface="Cambria Math" panose="02040503050406030204" pitchFamily="18" charset="0"/>
                        </a:rPr>
                        <m:t>=</m:t>
                      </m:r>
                      <m:d>
                        <m:dPr>
                          <m:begChr m:val="{"/>
                          <m:endChr m:val=""/>
                          <m:ctrlPr>
                            <a:rPr lang="en-GB" sz="1600" i="1">
                              <a:latin typeface="Cambria Math" panose="02040503050406030204" pitchFamily="18" charset="0"/>
                            </a:rPr>
                          </m:ctrlPr>
                        </m:dPr>
                        <m:e>
                          <m:eqArr>
                            <m:eqArrPr>
                              <m:ctrlPr>
                                <a:rPr lang="en-GB" sz="1600" i="1">
                                  <a:latin typeface="Cambria Math" panose="02040503050406030204" pitchFamily="18" charset="0"/>
                                </a:rPr>
                              </m:ctrlPr>
                            </m:eqArrPr>
                            <m:e>
                              <m:r>
                                <a:rPr lang="en-GB" sz="1600">
                                  <a:latin typeface="Cambria Math" panose="02040503050406030204" pitchFamily="18" charset="0"/>
                                </a:rPr>
                                <m:t>&amp;    1                                                                         </m:t>
                              </m:r>
                              <m:r>
                                <a:rPr lang="it-IT" sz="1600">
                                  <a:latin typeface="Cambria Math" panose="02040503050406030204" pitchFamily="18" charset="0"/>
                                </a:rPr>
                                <m:t>      </m:t>
                              </m:r>
                              <m:r>
                                <a:rPr lang="en-GB" sz="1600" i="1">
                                  <a:latin typeface="Cambria Math" panose="02040503050406030204" pitchFamily="18" charset="0"/>
                                </a:rPr>
                                <m:t>𝑒</m:t>
                              </m:r>
                              <m:r>
                                <a:rPr lang="en-GB" sz="1600">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𝑒</m:t>
                                  </m:r>
                                </m:e>
                                <m:sub>
                                  <m:r>
                                    <a:rPr lang="en-GB" sz="1600" i="1">
                                      <a:latin typeface="Cambria Math" panose="02040503050406030204" pitchFamily="18" charset="0"/>
                                    </a:rPr>
                                    <m:t>𝑠</m:t>
                                  </m:r>
                                </m:sub>
                              </m:sSub>
                            </m:e>
                            <m:e>
                              <m:r>
                                <a:rPr lang="en-GB" sz="1600">
                                  <a:latin typeface="Cambria Math" panose="02040503050406030204" pitchFamily="18" charset="0"/>
                                </a:rPr>
                                <m:t>&amp;</m:t>
                              </m:r>
                              <m:sSub>
                                <m:sSubPr>
                                  <m:ctrlPr>
                                    <a:rPr lang="en-GB" sz="1600" i="1">
                                      <a:latin typeface="Cambria Math" panose="02040503050406030204" pitchFamily="18" charset="0"/>
                                    </a:rPr>
                                  </m:ctrlPr>
                                </m:sSubPr>
                                <m:e>
                                  <m:r>
                                    <a:rPr lang="en-GB" sz="1600" i="1">
                                      <a:latin typeface="Cambria Math" panose="02040503050406030204" pitchFamily="18" charset="0"/>
                                    </a:rPr>
                                    <m:t>𝑎</m:t>
                                  </m:r>
                                </m:e>
                                <m:sub>
                                  <m:r>
                                    <a:rPr lang="en-GB" sz="1600">
                                      <a:latin typeface="Cambria Math" panose="02040503050406030204" pitchFamily="18" charset="0"/>
                                    </a:rPr>
                                    <m:t>5</m:t>
                                  </m:r>
                                </m:sub>
                              </m:sSub>
                              <m:sSup>
                                <m:sSupPr>
                                  <m:ctrlPr>
                                    <a:rPr lang="en-GB" sz="1600" i="1">
                                      <a:latin typeface="Cambria Math" panose="02040503050406030204" pitchFamily="18" charset="0"/>
                                    </a:rPr>
                                  </m:ctrlPr>
                                </m:sSupPr>
                                <m:e>
                                  <m:r>
                                    <a:rPr lang="en-GB" sz="1600" i="1">
                                      <a:latin typeface="Cambria Math" panose="02040503050406030204" pitchFamily="18" charset="0"/>
                                    </a:rPr>
                                    <m:t>𝑒</m:t>
                                  </m:r>
                                </m:e>
                                <m:sup>
                                  <m:r>
                                    <a:rPr lang="en-GB" sz="1600">
                                      <a:latin typeface="Cambria Math" panose="02040503050406030204" pitchFamily="18" charset="0"/>
                                    </a:rPr>
                                    <m:t>5</m:t>
                                  </m:r>
                                </m:sup>
                              </m:sSup>
                              <m:r>
                                <a:rPr lang="en-GB" sz="1600">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𝑎</m:t>
                                  </m:r>
                                </m:e>
                                <m:sub>
                                  <m:r>
                                    <a:rPr lang="en-GB" sz="1600">
                                      <a:latin typeface="Cambria Math" panose="02040503050406030204" pitchFamily="18" charset="0"/>
                                    </a:rPr>
                                    <m:t>4</m:t>
                                  </m:r>
                                </m:sub>
                              </m:sSub>
                              <m:sSup>
                                <m:sSupPr>
                                  <m:ctrlPr>
                                    <a:rPr lang="en-GB" sz="1600" i="1">
                                      <a:latin typeface="Cambria Math" panose="02040503050406030204" pitchFamily="18" charset="0"/>
                                    </a:rPr>
                                  </m:ctrlPr>
                                </m:sSupPr>
                                <m:e>
                                  <m:r>
                                    <a:rPr lang="en-GB" sz="1600" i="1">
                                      <a:latin typeface="Cambria Math" panose="02040503050406030204" pitchFamily="18" charset="0"/>
                                    </a:rPr>
                                    <m:t>𝑒</m:t>
                                  </m:r>
                                </m:e>
                                <m:sup>
                                  <m:r>
                                    <a:rPr lang="en-GB" sz="1600">
                                      <a:latin typeface="Cambria Math" panose="02040503050406030204" pitchFamily="18" charset="0"/>
                                    </a:rPr>
                                    <m:t>4</m:t>
                                  </m:r>
                                </m:sup>
                              </m:sSup>
                              <m:r>
                                <a:rPr lang="en-GB" sz="1600">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𝑎</m:t>
                                  </m:r>
                                </m:e>
                                <m:sub>
                                  <m:r>
                                    <a:rPr lang="en-GB" sz="1600">
                                      <a:latin typeface="Cambria Math" panose="02040503050406030204" pitchFamily="18" charset="0"/>
                                    </a:rPr>
                                    <m:t>3</m:t>
                                  </m:r>
                                </m:sub>
                              </m:sSub>
                              <m:sSup>
                                <m:sSupPr>
                                  <m:ctrlPr>
                                    <a:rPr lang="en-GB" sz="1600" i="1">
                                      <a:latin typeface="Cambria Math" panose="02040503050406030204" pitchFamily="18" charset="0"/>
                                    </a:rPr>
                                  </m:ctrlPr>
                                </m:sSupPr>
                                <m:e>
                                  <m:r>
                                    <a:rPr lang="en-GB" sz="1600" i="1">
                                      <a:latin typeface="Cambria Math" panose="02040503050406030204" pitchFamily="18" charset="0"/>
                                    </a:rPr>
                                    <m:t>𝑒</m:t>
                                  </m:r>
                                </m:e>
                                <m:sup>
                                  <m:r>
                                    <a:rPr lang="en-GB" sz="1600">
                                      <a:latin typeface="Cambria Math" panose="02040503050406030204" pitchFamily="18" charset="0"/>
                                    </a:rPr>
                                    <m:t>3</m:t>
                                  </m:r>
                                </m:sup>
                              </m:sSup>
                              <m:r>
                                <a:rPr lang="en-GB" sz="1600">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𝑎</m:t>
                                  </m:r>
                                </m:e>
                                <m:sub>
                                  <m:r>
                                    <a:rPr lang="en-GB" sz="1600">
                                      <a:latin typeface="Cambria Math" panose="02040503050406030204" pitchFamily="18" charset="0"/>
                                    </a:rPr>
                                    <m:t>2</m:t>
                                  </m:r>
                                </m:sub>
                              </m:sSub>
                              <m:sSup>
                                <m:sSupPr>
                                  <m:ctrlPr>
                                    <a:rPr lang="en-GB" sz="1600" i="1">
                                      <a:latin typeface="Cambria Math" panose="02040503050406030204" pitchFamily="18" charset="0"/>
                                    </a:rPr>
                                  </m:ctrlPr>
                                </m:sSupPr>
                                <m:e>
                                  <m:r>
                                    <a:rPr lang="en-GB" sz="1600" i="1">
                                      <a:latin typeface="Cambria Math" panose="02040503050406030204" pitchFamily="18" charset="0"/>
                                    </a:rPr>
                                    <m:t>𝑒</m:t>
                                  </m:r>
                                </m:e>
                                <m:sup>
                                  <m:r>
                                    <a:rPr lang="en-GB" sz="1600">
                                      <a:latin typeface="Cambria Math" panose="02040503050406030204" pitchFamily="18" charset="0"/>
                                    </a:rPr>
                                    <m:t>2</m:t>
                                  </m:r>
                                </m:sup>
                              </m:sSup>
                              <m:r>
                                <a:rPr lang="en-GB" sz="1600">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𝑎</m:t>
                                  </m:r>
                                </m:e>
                                <m:sub>
                                  <m:r>
                                    <a:rPr lang="en-GB" sz="1600">
                                      <a:latin typeface="Cambria Math" panose="02040503050406030204" pitchFamily="18" charset="0"/>
                                    </a:rPr>
                                    <m:t>1</m:t>
                                  </m:r>
                                </m:sub>
                              </m:sSub>
                              <m:r>
                                <a:rPr lang="en-GB" sz="1600" i="1">
                                  <a:latin typeface="Cambria Math" panose="02040503050406030204" pitchFamily="18" charset="0"/>
                                </a:rPr>
                                <m:t>𝑒</m:t>
                              </m:r>
                              <m:r>
                                <a:rPr lang="en-GB" sz="1600">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𝑎</m:t>
                                  </m:r>
                                </m:e>
                                <m:sub>
                                  <m:r>
                                    <a:rPr lang="en-GB" sz="1600">
                                      <a:latin typeface="Cambria Math" panose="02040503050406030204" pitchFamily="18" charset="0"/>
                                    </a:rPr>
                                    <m:t>0</m:t>
                                  </m:r>
                                </m:sub>
                              </m:sSub>
                              <m:r>
                                <a:rPr lang="en-GB" sz="1600">
                                  <a:latin typeface="Cambria Math" panose="02040503050406030204" pitchFamily="18" charset="0"/>
                                </a:rPr>
                                <m:t>    </m:t>
                              </m:r>
                              <m:sSub>
                                <m:sSubPr>
                                  <m:ctrlPr>
                                    <a:rPr lang="en-GB" sz="1600" i="1">
                                      <a:latin typeface="Cambria Math" panose="02040503050406030204" pitchFamily="18" charset="0"/>
                                    </a:rPr>
                                  </m:ctrlPr>
                                </m:sSubPr>
                                <m:e>
                                  <m:r>
                                    <a:rPr lang="en-GB" sz="1600" i="1">
                                      <a:latin typeface="Cambria Math" panose="02040503050406030204" pitchFamily="18" charset="0"/>
                                    </a:rPr>
                                    <m:t>𝑒</m:t>
                                  </m:r>
                                </m:e>
                                <m:sub>
                                  <m:r>
                                    <a:rPr lang="en-GB" sz="1600" i="1">
                                      <a:latin typeface="Cambria Math" panose="02040503050406030204" pitchFamily="18" charset="0"/>
                                    </a:rPr>
                                    <m:t>𝑠</m:t>
                                  </m:r>
                                </m:sub>
                              </m:sSub>
                              <m:r>
                                <a:rPr lang="en-GB" sz="1600">
                                  <a:latin typeface="Cambria Math" panose="02040503050406030204" pitchFamily="18" charset="0"/>
                                </a:rPr>
                                <m:t>&lt;</m:t>
                              </m:r>
                              <m:r>
                                <a:rPr lang="en-GB" sz="1600" i="1">
                                  <a:latin typeface="Cambria Math" panose="02040503050406030204" pitchFamily="18" charset="0"/>
                                </a:rPr>
                                <m:t>𝑒</m:t>
                              </m:r>
                              <m:r>
                                <a:rPr lang="en-GB" sz="1600">
                                  <a:latin typeface="Cambria Math" panose="02040503050406030204" pitchFamily="18" charset="0"/>
                                </a:rPr>
                                <m:t>&lt;</m:t>
                              </m:r>
                              <m:sSub>
                                <m:sSubPr>
                                  <m:ctrlPr>
                                    <a:rPr lang="en-GB" sz="1600" i="1">
                                      <a:latin typeface="Cambria Math" panose="02040503050406030204" pitchFamily="18" charset="0"/>
                                    </a:rPr>
                                  </m:ctrlPr>
                                </m:sSubPr>
                                <m:e>
                                  <m:r>
                                    <a:rPr lang="en-GB" sz="1600" i="1">
                                      <a:latin typeface="Cambria Math" panose="02040503050406030204" pitchFamily="18" charset="0"/>
                                    </a:rPr>
                                    <m:t>𝑒</m:t>
                                  </m:r>
                                </m:e>
                                <m:sub>
                                  <m:r>
                                    <a:rPr lang="en-GB" sz="1600" i="1">
                                      <a:latin typeface="Cambria Math" panose="02040503050406030204" pitchFamily="18" charset="0"/>
                                    </a:rPr>
                                    <m:t>𝑚</m:t>
                                  </m:r>
                                </m:sub>
                              </m:sSub>
                            </m:e>
                            <m:e>
                              <m:r>
                                <a:rPr lang="en-GB" sz="1600">
                                  <a:latin typeface="Cambria Math" panose="02040503050406030204" pitchFamily="18" charset="0"/>
                                </a:rPr>
                                <m:t>&amp;       0                                                                       </m:t>
                              </m:r>
                              <m:r>
                                <a:rPr lang="it-IT" sz="1600">
                                  <a:latin typeface="Cambria Math" panose="02040503050406030204" pitchFamily="18" charset="0"/>
                                </a:rPr>
                                <m:t>     </m:t>
                              </m:r>
                              <m:r>
                                <a:rPr lang="en-GB" sz="1600">
                                  <a:latin typeface="Cambria Math" panose="02040503050406030204" pitchFamily="18" charset="0"/>
                                </a:rPr>
                                <m:t> </m:t>
                              </m:r>
                              <m:r>
                                <a:rPr lang="en-GB" sz="1600" i="1">
                                  <a:latin typeface="Cambria Math" panose="02040503050406030204" pitchFamily="18" charset="0"/>
                                </a:rPr>
                                <m:t>𝑒</m:t>
                              </m:r>
                              <m:r>
                                <a:rPr lang="en-GB" sz="1600">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𝑒</m:t>
                                  </m:r>
                                </m:e>
                                <m:sub>
                                  <m:r>
                                    <a:rPr lang="en-GB" sz="1600" i="1">
                                      <a:latin typeface="Cambria Math" panose="02040503050406030204" pitchFamily="18" charset="0"/>
                                    </a:rPr>
                                    <m:t>𝑚</m:t>
                                  </m:r>
                                </m:sub>
                              </m:sSub>
                            </m:e>
                          </m:eqArr>
                        </m:e>
                      </m:d>
                    </m:oMath>
                  </m:oMathPara>
                </a14:m>
                <a:endParaRPr lang="en-GB" sz="3200" dirty="0">
                  <a:latin typeface="+mj-lt"/>
                </a:endParaRPr>
              </a:p>
            </p:txBody>
          </p:sp>
        </mc:Choice>
        <mc:Fallback xmlns="">
          <p:sp>
            <p:nvSpPr>
              <p:cNvPr id="20" name="CasellaDiTesto 19">
                <a:extLst>
                  <a:ext uri="{FF2B5EF4-FFF2-40B4-BE49-F238E27FC236}">
                    <a16:creationId xmlns:a16="http://schemas.microsoft.com/office/drawing/2014/main" id="{341A1C0E-3CE9-4366-89A8-D0C73F50AC20}"/>
                  </a:ext>
                </a:extLst>
              </p:cNvPr>
              <p:cNvSpPr txBox="1">
                <a:spLocks noRot="1" noChangeAspect="1" noMove="1" noResize="1" noEditPoints="1" noAdjustHandles="1" noChangeArrowheads="1" noChangeShapeType="1" noTextEdit="1"/>
              </p:cNvSpPr>
              <p:nvPr/>
            </p:nvSpPr>
            <p:spPr>
              <a:xfrm>
                <a:off x="5912694" y="4351007"/>
                <a:ext cx="5799930" cy="1004057"/>
              </a:xfrm>
              <a:prstGeom prst="rect">
                <a:avLst/>
              </a:prstGeom>
              <a:blipFill>
                <a:blip r:embed="rId4"/>
                <a:stretch>
                  <a:fillRect/>
                </a:stretch>
              </a:blipFill>
            </p:spPr>
            <p:txBody>
              <a:bodyPr/>
              <a:lstStyle/>
              <a:p>
                <a:r>
                  <a:rPr lang="it-IT">
                    <a:noFill/>
                  </a:rPr>
                  <a:t> </a:t>
                </a:r>
              </a:p>
            </p:txBody>
          </p:sp>
        </mc:Fallback>
      </mc:AlternateContent>
      <p:sp>
        <p:nvSpPr>
          <p:cNvPr id="24" name="CasellaDiTesto 23">
            <a:extLst>
              <a:ext uri="{FF2B5EF4-FFF2-40B4-BE49-F238E27FC236}">
                <a16:creationId xmlns:a16="http://schemas.microsoft.com/office/drawing/2014/main" id="{A9FEBEED-9162-466A-87FB-F9DFA48DE8E1}"/>
              </a:ext>
            </a:extLst>
          </p:cNvPr>
          <p:cNvSpPr txBox="1"/>
          <p:nvPr/>
        </p:nvSpPr>
        <p:spPr>
          <a:xfrm>
            <a:off x="5668545" y="5375672"/>
            <a:ext cx="3537767" cy="307777"/>
          </a:xfrm>
          <a:prstGeom prst="rect">
            <a:avLst/>
          </a:prstGeom>
          <a:noFill/>
        </p:spPr>
        <p:txBody>
          <a:bodyPr wrap="square" rtlCol="0">
            <a:spAutoFit/>
          </a:bodyPr>
          <a:lstStyle/>
          <a:p>
            <a:pPr algn="ctr"/>
            <a:r>
              <a:rPr lang="en-GB" sz="1400" i="1" dirty="0">
                <a:latin typeface="+mj-lt"/>
                <a:cs typeface="Calibri" panose="020F0502020204030204" pitchFamily="34" charset="0"/>
              </a:rPr>
              <a:t>Step Function in COMSOL Multiphysics</a:t>
            </a:r>
          </a:p>
        </p:txBody>
      </p:sp>
      <p:sp>
        <p:nvSpPr>
          <p:cNvPr id="9" name="Titolo 1">
            <a:extLst>
              <a:ext uri="{FF2B5EF4-FFF2-40B4-BE49-F238E27FC236}">
                <a16:creationId xmlns:a16="http://schemas.microsoft.com/office/drawing/2014/main" id="{58919E99-8441-3DE5-CB6A-458F68FE3AD2}"/>
              </a:ext>
            </a:extLst>
          </p:cNvPr>
          <p:cNvSpPr>
            <a:spLocks noGrp="1"/>
          </p:cNvSpPr>
          <p:nvPr>
            <p:ph type="title"/>
          </p:nvPr>
        </p:nvSpPr>
        <p:spPr>
          <a:xfrm>
            <a:off x="609600" y="274638"/>
            <a:ext cx="10972800" cy="1143000"/>
          </a:xfrm>
        </p:spPr>
        <p:txBody>
          <a:bodyPr/>
          <a:lstStyle/>
          <a:p>
            <a:r>
              <a:rPr lang="en-GB" dirty="0" err="1">
                <a:solidFill>
                  <a:schemeClr val="accent1"/>
                </a:solidFill>
              </a:rPr>
              <a:t>Sedimentation</a:t>
            </a:r>
            <a:r>
              <a:rPr lang="en-GB" dirty="0" err="1"/>
              <a:t>+</a:t>
            </a:r>
            <a:r>
              <a:rPr lang="en-GB" dirty="0" err="1">
                <a:solidFill>
                  <a:srgbClr val="FF0000"/>
                </a:solidFill>
              </a:rPr>
              <a:t>consolidation</a:t>
            </a:r>
            <a:r>
              <a:rPr lang="en-GB" dirty="0"/>
              <a:t>:</a:t>
            </a:r>
            <a:br>
              <a:rPr lang="en-GB" dirty="0"/>
            </a:br>
            <a:r>
              <a:rPr lang="en-GB" dirty="0"/>
              <a:t>Interaction coefficient</a:t>
            </a:r>
          </a:p>
        </p:txBody>
      </p:sp>
      <p:pic>
        <p:nvPicPr>
          <p:cNvPr id="33" name="Immagine 32">
            <a:extLst>
              <a:ext uri="{FF2B5EF4-FFF2-40B4-BE49-F238E27FC236}">
                <a16:creationId xmlns:a16="http://schemas.microsoft.com/office/drawing/2014/main" id="{44BE7D22-ACC1-D65B-822F-BAC151AF173D}"/>
              </a:ext>
            </a:extLst>
          </p:cNvPr>
          <p:cNvPicPr>
            <a:picLocks noChangeAspect="1"/>
          </p:cNvPicPr>
          <p:nvPr/>
        </p:nvPicPr>
        <p:blipFill>
          <a:blip r:embed="rId5"/>
          <a:stretch>
            <a:fillRect/>
          </a:stretch>
        </p:blipFill>
        <p:spPr>
          <a:xfrm>
            <a:off x="1054456" y="2590029"/>
            <a:ext cx="4312089" cy="3517393"/>
          </a:xfrm>
          <a:prstGeom prst="rect">
            <a:avLst/>
          </a:prstGeom>
        </p:spPr>
      </p:pic>
    </p:spTree>
    <p:extLst>
      <p:ext uri="{BB962C8B-B14F-4D97-AF65-F5344CB8AC3E}">
        <p14:creationId xmlns:p14="http://schemas.microsoft.com/office/powerpoint/2010/main" val="691118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Segnaposto contenuto 5">
                <a:extLst>
                  <a:ext uri="{FF2B5EF4-FFF2-40B4-BE49-F238E27FC236}">
                    <a16:creationId xmlns:a16="http://schemas.microsoft.com/office/drawing/2014/main" id="{98AF58FE-C377-4FE1-A747-C74CC532A524}"/>
                  </a:ext>
                </a:extLst>
              </p:cNvPr>
              <p:cNvSpPr>
                <a:spLocks noGrp="1"/>
              </p:cNvSpPr>
              <p:nvPr>
                <p:ph idx="1"/>
              </p:nvPr>
            </p:nvSpPr>
            <p:spPr>
              <a:xfrm>
                <a:off x="700984" y="2221549"/>
                <a:ext cx="10972800" cy="944778"/>
              </a:xfrm>
              <a:ln>
                <a:noFill/>
              </a:ln>
            </p:spPr>
            <p:txBody>
              <a:bodyPr vert="horz" lIns="91440" tIns="126000" rIns="91440" bIns="126000" rtlCol="0">
                <a:spAutoFit/>
              </a:bodyPr>
              <a:lstStyle/>
              <a:p>
                <a14:m>
                  <m:oMath xmlns:m="http://schemas.openxmlformats.org/officeDocument/2006/math">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𝑡</m:t>
                        </m:r>
                      </m:den>
                    </m:f>
                    <m:r>
                      <a:rPr lang="en-GB" sz="2400">
                        <a:latin typeface="Cambria Math" panose="02040503050406030204" pitchFamily="18" charset="0"/>
                      </a:rPr>
                      <m:t>=∓</m:t>
                    </m:r>
                    <m:d>
                      <m:dPr>
                        <m:ctrlPr>
                          <a:rPr lang="it-IT" sz="2400" i="1">
                            <a:latin typeface="Cambria Math" panose="02040503050406030204" pitchFamily="18" charset="0"/>
                          </a:rPr>
                        </m:ctrlPr>
                      </m:dPr>
                      <m:e>
                        <m:f>
                          <m:fPr>
                            <m:ctrlPr>
                              <a:rPr lang="it-IT" sz="2400" i="1">
                                <a:latin typeface="Cambria Math" panose="02040503050406030204" pitchFamily="18" charset="0"/>
                              </a:rPr>
                            </m:ctrlPr>
                          </m:fPr>
                          <m:num>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𝑠</m:t>
                                </m:r>
                              </m:sub>
                            </m:sSub>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den>
                        </m:f>
                        <m:r>
                          <a:rPr lang="en-GB" sz="2400">
                            <a:latin typeface="Cambria Math" panose="02040503050406030204" pitchFamily="18" charset="0"/>
                          </a:rPr>
                          <m:t>−1</m:t>
                        </m:r>
                      </m:e>
                    </m:d>
                    <m:f>
                      <m:fPr>
                        <m:ctrlPr>
                          <a:rPr lang="it-IT" sz="2400" i="1">
                            <a:latin typeface="Cambria Math" panose="02040503050406030204" pitchFamily="18" charset="0"/>
                          </a:rPr>
                        </m:ctrlPr>
                      </m:fPr>
                      <m:num>
                        <m:r>
                          <a:rPr lang="en-GB" sz="2400">
                            <a:latin typeface="Cambria Math" panose="02040503050406030204" pitchFamily="18" charset="0"/>
                          </a:rPr>
                          <m:t>𝑑</m:t>
                        </m:r>
                      </m:num>
                      <m:den>
                        <m:r>
                          <a:rPr lang="en-GB" sz="2400">
                            <a:latin typeface="Cambria Math" panose="02040503050406030204" pitchFamily="18" charset="0"/>
                          </a:rPr>
                          <m:t>𝑑𝑒</m:t>
                        </m:r>
                      </m:den>
                    </m:f>
                    <m:d>
                      <m:dPr>
                        <m:ctrlPr>
                          <a:rPr lang="it-IT" sz="2400" i="1">
                            <a:latin typeface="Cambria Math" panose="02040503050406030204" pitchFamily="18" charset="0"/>
                          </a:rPr>
                        </m:ctrlPr>
                      </m:dPr>
                      <m:e>
                        <m:f>
                          <m:fPr>
                            <m:ctrlPr>
                              <a:rPr lang="it-IT" sz="2400" i="1">
                                <a:latin typeface="Cambria Math" panose="02040503050406030204" pitchFamily="18" charset="0"/>
                              </a:rPr>
                            </m:ctrlPr>
                          </m:fPr>
                          <m:num>
                            <m:r>
                              <a:rPr lang="en-GB" sz="2400">
                                <a:latin typeface="Cambria Math" panose="02040503050406030204" pitchFamily="18" charset="0"/>
                              </a:rPr>
                              <m:t>𝑘</m:t>
                            </m:r>
                          </m:num>
                          <m:den>
                            <m:r>
                              <a:rPr lang="en-GB" sz="2400">
                                <a:latin typeface="Cambria Math" panose="02040503050406030204" pitchFamily="18" charset="0"/>
                              </a:rPr>
                              <m:t>1+</m:t>
                            </m:r>
                            <m:r>
                              <a:rPr lang="en-GB" sz="2400">
                                <a:latin typeface="Cambria Math" panose="02040503050406030204" pitchFamily="18" charset="0"/>
                              </a:rPr>
                              <m:t>𝑒</m:t>
                            </m:r>
                          </m:den>
                        </m:f>
                      </m:e>
                    </m:d>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m:t>
                        </m:r>
                      </m:num>
                      <m:den>
                        <m:r>
                          <a:rPr lang="en-GB" sz="2400">
                            <a:latin typeface="Cambria Math" panose="02040503050406030204" pitchFamily="18" charset="0"/>
                          </a:rPr>
                          <m:t>𝜕</m:t>
                        </m:r>
                        <m:r>
                          <a:rPr lang="en-GB" sz="2400">
                            <a:latin typeface="Cambria Math" panose="02040503050406030204" pitchFamily="18" charset="0"/>
                          </a:rPr>
                          <m:t>𝑧</m:t>
                        </m:r>
                      </m:den>
                    </m:f>
                    <m:d>
                      <m:dPr>
                        <m:begChr m:val="["/>
                        <m:endChr m:val="]"/>
                        <m:ctrlPr>
                          <a:rPr lang="it-IT" sz="2400" i="1">
                            <a:latin typeface="Cambria Math" panose="02040503050406030204" pitchFamily="18" charset="0"/>
                          </a:rPr>
                        </m:ctrlPr>
                      </m:dPr>
                      <m:e>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𝑘</m:t>
                            </m:r>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d>
                              <m:dPr>
                                <m:ctrlPr>
                                  <a:rPr lang="it-IT" sz="2400" i="1">
                                    <a:latin typeface="Cambria Math" panose="02040503050406030204" pitchFamily="18" charset="0"/>
                                  </a:rPr>
                                </m:ctrlPr>
                              </m:dPr>
                              <m:e>
                                <m:r>
                                  <a:rPr lang="en-GB" sz="2400">
                                    <a:latin typeface="Cambria Math" panose="02040503050406030204" pitchFamily="18" charset="0"/>
                                  </a:rPr>
                                  <m:t>1+</m:t>
                                </m:r>
                                <m:r>
                                  <a:rPr lang="en-GB" sz="2400">
                                    <a:latin typeface="Cambria Math" panose="02040503050406030204" pitchFamily="18" charset="0"/>
                                  </a:rPr>
                                  <m:t>𝑒</m:t>
                                </m:r>
                              </m:e>
                            </m:d>
                          </m:den>
                        </m:f>
                        <m:r>
                          <a:rPr lang="en-GB" sz="2400">
                            <a:latin typeface="Cambria Math" panose="02040503050406030204" pitchFamily="18" charset="0"/>
                          </a:rPr>
                          <m:t>𝛽</m:t>
                        </m:r>
                        <m:d>
                          <m:dPr>
                            <m:ctrlPr>
                              <a:rPr lang="en-GB" sz="2400" i="1">
                                <a:latin typeface="Cambria Math" panose="02040503050406030204" pitchFamily="18" charset="0"/>
                              </a:rPr>
                            </m:ctrlPr>
                          </m:dPr>
                          <m:e>
                            <m:r>
                              <a:rPr lang="en-GB" sz="2400">
                                <a:latin typeface="Cambria Math" panose="02040503050406030204" pitchFamily="18" charset="0"/>
                              </a:rPr>
                              <m:t>𝑒</m:t>
                            </m:r>
                          </m:e>
                        </m:d>
                        <m:f>
                          <m:fPr>
                            <m:ctrlPr>
                              <a:rPr lang="it-IT" sz="2400" i="1">
                                <a:latin typeface="Cambria Math" panose="02040503050406030204" pitchFamily="18" charset="0"/>
                              </a:rPr>
                            </m:ctrlPr>
                          </m:fPr>
                          <m:num>
                            <m:r>
                              <a:rPr lang="en-GB" sz="2400">
                                <a:latin typeface="Cambria Math" panose="02040503050406030204" pitchFamily="18" charset="0"/>
                              </a:rPr>
                              <m:t>𝑑</m:t>
                            </m:r>
                            <m:sSup>
                              <m:sSupPr>
                                <m:ctrlPr>
                                  <a:rPr lang="it-IT" sz="2400" i="1">
                                    <a:latin typeface="Cambria Math" panose="02040503050406030204" pitchFamily="18" charset="0"/>
                                  </a:rPr>
                                </m:ctrlPr>
                              </m:sSupPr>
                              <m:e>
                                <m:r>
                                  <a:rPr lang="en-GB" sz="2400">
                                    <a:latin typeface="Cambria Math" panose="02040503050406030204" pitchFamily="18" charset="0"/>
                                  </a:rPr>
                                  <m:t>𝜎</m:t>
                                </m:r>
                              </m:e>
                              <m:sup>
                                <m:r>
                                  <a:rPr lang="en-GB" sz="2400">
                                    <a:latin typeface="Cambria Math" panose="02040503050406030204" pitchFamily="18" charset="0"/>
                                  </a:rPr>
                                  <m:t>′</m:t>
                                </m:r>
                              </m:sup>
                            </m:sSup>
                          </m:num>
                          <m:den>
                            <m:r>
                              <a:rPr lang="en-GB" sz="2400">
                                <a:latin typeface="Cambria Math" panose="02040503050406030204" pitchFamily="18" charset="0"/>
                              </a:rPr>
                              <m:t>𝑑𝑒</m:t>
                            </m:r>
                          </m:den>
                        </m:f>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e>
                    </m:d>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m:t>
                        </m:r>
                      </m:num>
                      <m:den>
                        <m:r>
                          <a:rPr lang="en-GB" sz="2400">
                            <a:latin typeface="Cambria Math" panose="02040503050406030204" pitchFamily="18" charset="0"/>
                          </a:rPr>
                          <m:t>𝜕</m:t>
                        </m:r>
                        <m:r>
                          <a:rPr lang="en-GB" sz="2400">
                            <a:latin typeface="Cambria Math" panose="02040503050406030204" pitchFamily="18" charset="0"/>
                          </a:rPr>
                          <m:t>𝑧</m:t>
                        </m:r>
                      </m:den>
                    </m:f>
                    <m:d>
                      <m:dPr>
                        <m:begChr m:val="["/>
                        <m:endChr m:val="]"/>
                        <m:ctrlPr>
                          <a:rPr lang="it-IT" sz="2400" i="1">
                            <a:latin typeface="Cambria Math" panose="02040503050406030204" pitchFamily="18" charset="0"/>
                          </a:rPr>
                        </m:ctrlPr>
                      </m:dPr>
                      <m:e>
                        <m:r>
                          <a:rPr lang="it-IT" sz="2400">
                            <a:latin typeface="Cambria Math" panose="02040503050406030204" pitchFamily="18" charset="0"/>
                          </a:rPr>
                          <m:t>−</m:t>
                        </m:r>
                        <m:f>
                          <m:fPr>
                            <m:ctrlPr>
                              <a:rPr lang="it-IT" sz="2400" i="1">
                                <a:latin typeface="Cambria Math" panose="02040503050406030204" pitchFamily="18" charset="0"/>
                              </a:rPr>
                            </m:ctrlPr>
                          </m:fPr>
                          <m:num>
                            <m:r>
                              <a:rPr lang="en-GB" sz="2400">
                                <a:latin typeface="Cambria Math" panose="02040503050406030204" pitchFamily="18" charset="0"/>
                              </a:rPr>
                              <m:t>𝑘</m:t>
                            </m:r>
                          </m:num>
                          <m:den>
                            <m:sSub>
                              <m:sSubPr>
                                <m:ctrlPr>
                                  <a:rPr lang="it-IT" sz="2400" i="1">
                                    <a:latin typeface="Cambria Math" panose="02040503050406030204" pitchFamily="18" charset="0"/>
                                  </a:rPr>
                                </m:ctrlPr>
                              </m:sSubPr>
                              <m:e>
                                <m:r>
                                  <a:rPr lang="en-GB" sz="2400">
                                    <a:latin typeface="Cambria Math" panose="02040503050406030204" pitchFamily="18" charset="0"/>
                                  </a:rPr>
                                  <m:t>𝛾</m:t>
                                </m:r>
                              </m:e>
                              <m:sub>
                                <m:r>
                                  <a:rPr lang="en-GB" sz="2400">
                                    <a:latin typeface="Cambria Math" panose="02040503050406030204" pitchFamily="18" charset="0"/>
                                  </a:rPr>
                                  <m:t>𝑓</m:t>
                                </m:r>
                              </m:sub>
                            </m:sSub>
                            <m:r>
                              <a:rPr lang="en-GB" sz="2400">
                                <a:latin typeface="Cambria Math" panose="02040503050406030204" pitchFamily="18" charset="0"/>
                              </a:rPr>
                              <m:t>(1+</m:t>
                            </m:r>
                            <m:r>
                              <a:rPr lang="en-GB" sz="2400">
                                <a:latin typeface="Cambria Math" panose="02040503050406030204" pitchFamily="18" charset="0"/>
                              </a:rPr>
                              <m:t>𝑒</m:t>
                            </m:r>
                            <m:r>
                              <a:rPr lang="en-GB" sz="2400">
                                <a:latin typeface="Cambria Math" panose="02040503050406030204" pitchFamily="18" charset="0"/>
                              </a:rPr>
                              <m:t>)</m:t>
                            </m:r>
                          </m:den>
                        </m:f>
                        <m:f>
                          <m:fPr>
                            <m:ctrlPr>
                              <a:rPr lang="it-IT" sz="2400" i="1">
                                <a:latin typeface="Cambria Math" panose="02040503050406030204" pitchFamily="18" charset="0"/>
                              </a:rPr>
                            </m:ctrlPr>
                          </m:fPr>
                          <m:num>
                            <m:r>
                              <a:rPr lang="en-GB" sz="2400">
                                <a:latin typeface="Cambria Math" panose="02040503050406030204" pitchFamily="18" charset="0"/>
                              </a:rPr>
                              <m:t>𝑑</m:t>
                            </m:r>
                            <m:r>
                              <a:rPr lang="en-GB" sz="2400">
                                <a:latin typeface="Cambria Math" panose="02040503050406030204" pitchFamily="18" charset="0"/>
                              </a:rPr>
                              <m:t>𝛽</m:t>
                            </m:r>
                            <m:r>
                              <a:rPr lang="en-GB" sz="2400">
                                <a:latin typeface="Cambria Math" panose="02040503050406030204" pitchFamily="18" charset="0"/>
                              </a:rPr>
                              <m:t>(</m:t>
                            </m:r>
                            <m:r>
                              <a:rPr lang="en-GB" sz="2400">
                                <a:latin typeface="Cambria Math" panose="02040503050406030204" pitchFamily="18" charset="0"/>
                              </a:rPr>
                              <m:t>𝑒</m:t>
                            </m:r>
                            <m:r>
                              <a:rPr lang="en-GB" sz="2400">
                                <a:latin typeface="Cambria Math" panose="02040503050406030204" pitchFamily="18" charset="0"/>
                              </a:rPr>
                              <m:t>)</m:t>
                            </m:r>
                          </m:num>
                          <m:den>
                            <m:r>
                              <a:rPr lang="en-GB" sz="2400">
                                <a:latin typeface="Cambria Math" panose="02040503050406030204" pitchFamily="18" charset="0"/>
                              </a:rPr>
                              <m:t>𝑑𝑒</m:t>
                            </m:r>
                          </m:den>
                        </m:f>
                        <m:sSup>
                          <m:sSupPr>
                            <m:ctrlPr>
                              <a:rPr lang="it-IT" sz="2400" i="1">
                                <a:latin typeface="Cambria Math" panose="02040503050406030204" pitchFamily="18" charset="0"/>
                              </a:rPr>
                            </m:ctrlPr>
                          </m:sSupPr>
                          <m:e>
                            <m:r>
                              <a:rPr lang="en-GB" sz="2400">
                                <a:latin typeface="Cambria Math" panose="02040503050406030204" pitchFamily="18" charset="0"/>
                              </a:rPr>
                              <m:t>𝜎</m:t>
                            </m:r>
                          </m:e>
                          <m:sup>
                            <m:r>
                              <a:rPr lang="en-GB" sz="2400">
                                <a:latin typeface="Cambria Math" panose="02040503050406030204" pitchFamily="18" charset="0"/>
                              </a:rPr>
                              <m:t>′</m:t>
                            </m:r>
                          </m:sup>
                        </m:sSup>
                        <m:f>
                          <m:fPr>
                            <m:ctrlPr>
                              <a:rPr lang="it-IT" sz="2400" i="1">
                                <a:latin typeface="Cambria Math" panose="02040503050406030204" pitchFamily="18" charset="0"/>
                              </a:rPr>
                            </m:ctrlPr>
                          </m:fPr>
                          <m:num>
                            <m:r>
                              <a:rPr lang="en-GB" sz="2400">
                                <a:latin typeface="Cambria Math" panose="02040503050406030204" pitchFamily="18" charset="0"/>
                              </a:rPr>
                              <m:t>𝜕</m:t>
                            </m:r>
                            <m:r>
                              <a:rPr lang="en-GB" sz="2400">
                                <a:latin typeface="Cambria Math" panose="02040503050406030204" pitchFamily="18" charset="0"/>
                              </a:rPr>
                              <m:t>𝑒</m:t>
                            </m:r>
                          </m:num>
                          <m:den>
                            <m:r>
                              <a:rPr lang="en-GB" sz="2400">
                                <a:latin typeface="Cambria Math" panose="02040503050406030204" pitchFamily="18" charset="0"/>
                              </a:rPr>
                              <m:t>𝜕</m:t>
                            </m:r>
                            <m:r>
                              <a:rPr lang="en-GB" sz="2400">
                                <a:latin typeface="Cambria Math" panose="02040503050406030204" pitchFamily="18" charset="0"/>
                              </a:rPr>
                              <m:t>𝑧</m:t>
                            </m:r>
                          </m:den>
                        </m:f>
                      </m:e>
                    </m:d>
                  </m:oMath>
                </a14:m>
                <a:endParaRPr lang="en-GB" sz="2400" dirty="0">
                  <a:latin typeface="+mj-lt"/>
                </a:endParaRPr>
              </a:p>
            </p:txBody>
          </p:sp>
        </mc:Choice>
        <mc:Fallback xmlns="">
          <p:sp>
            <p:nvSpPr>
              <p:cNvPr id="6" name="Segnaposto contenuto 5">
                <a:extLst>
                  <a:ext uri="{FF2B5EF4-FFF2-40B4-BE49-F238E27FC236}">
                    <a16:creationId xmlns:a16="http://schemas.microsoft.com/office/drawing/2014/main" id="{98AF58FE-C377-4FE1-A747-C74CC532A524}"/>
                  </a:ext>
                </a:extLst>
              </p:cNvPr>
              <p:cNvSpPr>
                <a:spLocks noGrp="1" noRot="1" noChangeAspect="1" noMove="1" noResize="1" noEditPoints="1" noAdjustHandles="1" noChangeArrowheads="1" noChangeShapeType="1" noTextEdit="1"/>
              </p:cNvSpPr>
              <p:nvPr>
                <p:ph idx="1"/>
              </p:nvPr>
            </p:nvSpPr>
            <p:spPr>
              <a:xfrm>
                <a:off x="700984" y="2221549"/>
                <a:ext cx="10972800" cy="944778"/>
              </a:xfrm>
              <a:blipFill>
                <a:blip r:embed="rId3"/>
                <a:stretch>
                  <a:fillRect/>
                </a:stretch>
              </a:blipFill>
              <a:ln>
                <a:noFill/>
              </a:ln>
            </p:spPr>
            <p:txBody>
              <a:bodyPr/>
              <a:lstStyle/>
              <a:p>
                <a:r>
                  <a:rPr lang="it-IT">
                    <a:noFill/>
                  </a:rPr>
                  <a:t> </a:t>
                </a:r>
              </a:p>
            </p:txBody>
          </p:sp>
        </mc:Fallback>
      </mc:AlternateContent>
      <p:sp>
        <p:nvSpPr>
          <p:cNvPr id="34" name="CasellaDiTesto 33">
            <a:extLst>
              <a:ext uri="{FF2B5EF4-FFF2-40B4-BE49-F238E27FC236}">
                <a16:creationId xmlns:a16="http://schemas.microsoft.com/office/drawing/2014/main" id="{4DA277F5-A6E6-40C3-BB01-FB6B7AA2A27B}"/>
              </a:ext>
            </a:extLst>
          </p:cNvPr>
          <p:cNvSpPr txBox="1"/>
          <p:nvPr/>
        </p:nvSpPr>
        <p:spPr>
          <a:xfrm>
            <a:off x="3737255" y="1136424"/>
            <a:ext cx="4717489"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it-IT" dirty="0" err="1">
                <a:effectLst>
                  <a:outerShdw blurRad="38100" dist="38100" dir="2700000" algn="tl">
                    <a:srgbClr val="000000">
                      <a:alpha val="43137"/>
                    </a:srgbClr>
                  </a:outerShdw>
                </a:effectLst>
                <a:latin typeface="+mj-lt"/>
                <a:cs typeface="Calibri" panose="020F0502020204030204" pitchFamily="34" charset="0"/>
              </a:rPr>
              <a:t>Governing</a:t>
            </a:r>
            <a:r>
              <a:rPr lang="it-IT" dirty="0">
                <a:effectLst>
                  <a:outerShdw blurRad="38100" dist="38100" dir="2700000" algn="tl">
                    <a:srgbClr val="000000">
                      <a:alpha val="43137"/>
                    </a:srgbClr>
                  </a:outerShdw>
                </a:effectLst>
                <a:latin typeface="+mj-lt"/>
                <a:cs typeface="Calibri" panose="020F0502020204030204" pitchFamily="34" charset="0"/>
              </a:rPr>
              <a:t> </a:t>
            </a:r>
            <a:r>
              <a:rPr lang="it-IT" dirty="0" err="1">
                <a:effectLst>
                  <a:outerShdw blurRad="38100" dist="38100" dir="2700000" algn="tl">
                    <a:srgbClr val="000000">
                      <a:alpha val="43137"/>
                    </a:srgbClr>
                  </a:outerShdw>
                </a:effectLst>
                <a:latin typeface="+mj-lt"/>
                <a:cs typeface="Calibri" panose="020F0502020204030204" pitchFamily="34" charset="0"/>
              </a:rPr>
              <a:t>equation</a:t>
            </a:r>
            <a:endParaRPr lang="it-IT" dirty="0">
              <a:effectLst>
                <a:outerShdw blurRad="38100" dist="38100" dir="2700000" algn="tl">
                  <a:srgbClr val="000000">
                    <a:alpha val="43137"/>
                  </a:srgbClr>
                </a:outerShdw>
              </a:effectLst>
              <a:latin typeface="+mj-lt"/>
              <a:cs typeface="Calibri" panose="020F0502020204030204" pitchFamily="34" charset="0"/>
            </a:endParaRPr>
          </a:p>
          <a:p>
            <a:pPr algn="ctr"/>
            <a:r>
              <a:rPr lang="it-IT" dirty="0">
                <a:effectLst>
                  <a:outerShdw blurRad="38100" dist="38100" dir="2700000" algn="tl">
                    <a:srgbClr val="000000">
                      <a:alpha val="43137"/>
                    </a:srgbClr>
                  </a:outerShdw>
                </a:effectLst>
                <a:latin typeface="+mj-lt"/>
                <a:cs typeface="Calibri" panose="020F0502020204030204" pitchFamily="34" charset="0"/>
              </a:rPr>
              <a:t>(Pane &amp; </a:t>
            </a:r>
            <a:r>
              <a:rPr lang="it-IT" dirty="0" err="1">
                <a:effectLst>
                  <a:outerShdw blurRad="38100" dist="38100" dir="2700000" algn="tl">
                    <a:srgbClr val="000000">
                      <a:alpha val="43137"/>
                    </a:srgbClr>
                  </a:outerShdw>
                </a:effectLst>
                <a:latin typeface="+mj-lt"/>
                <a:cs typeface="Calibri" panose="020F0502020204030204" pitchFamily="34" charset="0"/>
              </a:rPr>
              <a:t>Schiffman</a:t>
            </a:r>
            <a:r>
              <a:rPr lang="it-IT" dirty="0">
                <a:effectLst>
                  <a:outerShdw blurRad="38100" dist="38100" dir="2700000" algn="tl">
                    <a:srgbClr val="000000">
                      <a:alpha val="43137"/>
                    </a:srgbClr>
                  </a:outerShdw>
                </a:effectLst>
                <a:latin typeface="+mj-lt"/>
                <a:cs typeface="Calibri" panose="020F0502020204030204" pitchFamily="34" charset="0"/>
              </a:rPr>
              <a:t> 1985)</a:t>
            </a:r>
          </a:p>
        </p:txBody>
      </p:sp>
      <p:sp>
        <p:nvSpPr>
          <p:cNvPr id="4" name="Titolo 1">
            <a:extLst>
              <a:ext uri="{FF2B5EF4-FFF2-40B4-BE49-F238E27FC236}">
                <a16:creationId xmlns:a16="http://schemas.microsoft.com/office/drawing/2014/main" id="{B1E14EE8-3A4E-5891-E0A4-1ECD8C64CC05}"/>
              </a:ext>
            </a:extLst>
          </p:cNvPr>
          <p:cNvSpPr>
            <a:spLocks noGrp="1"/>
          </p:cNvSpPr>
          <p:nvPr>
            <p:ph type="title"/>
          </p:nvPr>
        </p:nvSpPr>
        <p:spPr>
          <a:xfrm>
            <a:off x="609600" y="274638"/>
            <a:ext cx="10972800" cy="1143000"/>
          </a:xfrm>
        </p:spPr>
        <p:txBody>
          <a:bodyPr/>
          <a:lstStyle/>
          <a:p>
            <a:r>
              <a:rPr lang="en-GB" dirty="0" err="1"/>
              <a:t>Sedimentation+consolidation</a:t>
            </a:r>
            <a:endParaRPr lang="en-GB" dirty="0"/>
          </a:p>
        </p:txBody>
      </p:sp>
    </p:spTree>
    <p:extLst>
      <p:ext uri="{BB962C8B-B14F-4D97-AF65-F5344CB8AC3E}">
        <p14:creationId xmlns:p14="http://schemas.microsoft.com/office/powerpoint/2010/main" val="887258913"/>
      </p:ext>
    </p:extLst>
  </p:cSld>
  <p:clrMapOvr>
    <a:masterClrMapping/>
  </p:clrMapOvr>
</p:sld>
</file>

<file path=ppt/theme/theme1.xml><?xml version="1.0" encoding="utf-8"?>
<a:theme xmlns:a="http://schemas.openxmlformats.org/drawingml/2006/main" name="copertine">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Trebuchet MS"/>
        <a:ea typeface="ＭＳ Ｐゴシック"/>
        <a:cs typeface="ＭＳ Ｐゴシック"/>
      </a:majorFont>
      <a:minorFont>
        <a:latin typeface="Trebuchet MS"/>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a:ln>
              <a:noFill/>
            </a:ln>
            <a:solidFill>
              <a:schemeClr val="tx1"/>
            </a:solidFill>
            <a:effectLst/>
            <a:latin typeface="Arial" pitchFamily="-105" charset="0"/>
            <a:ea typeface="ＭＳ Ｐゴシック" pitchFamily="-105" charset="-128"/>
            <a:cs typeface="ＭＳ Ｐゴシック" pitchFamily="-105"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a:ln>
              <a:noFill/>
            </a:ln>
            <a:solidFill>
              <a:schemeClr val="tx1"/>
            </a:solidFill>
            <a:effectLst/>
            <a:latin typeface="Arial" pitchFamily="-105" charset="0"/>
            <a:ea typeface="ＭＳ Ｐゴシック" pitchFamily="-105" charset="-128"/>
            <a:cs typeface="ＭＳ Ｐゴシック" pitchFamily="-105" charset="-128"/>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Ateneo - wide</Template>
  <TotalTime>561</TotalTime>
  <Words>1676</Words>
  <Application>Microsoft Office PowerPoint</Application>
  <PresentationFormat>Widescreen</PresentationFormat>
  <Paragraphs>205</Paragraphs>
  <Slides>21</Slides>
  <Notes>19</Notes>
  <HiddenSlides>2</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21</vt:i4>
      </vt:variant>
    </vt:vector>
  </HeadingPairs>
  <TitlesOfParts>
    <vt:vector size="29" baseType="lpstr">
      <vt:lpstr>Arial</vt:lpstr>
      <vt:lpstr>Calibri</vt:lpstr>
      <vt:lpstr>Cambria Math</vt:lpstr>
      <vt:lpstr>Times New Roman</vt:lpstr>
      <vt:lpstr>Trebuchet MS</vt:lpstr>
      <vt:lpstr>Wingdings</vt:lpstr>
      <vt:lpstr>copertine</vt:lpstr>
      <vt:lpstr>Tema di Office</vt:lpstr>
      <vt:lpstr>A numerical model for the unified analysis of soil sedimentation-consolidation phenomena </vt:lpstr>
      <vt:lpstr>Relevant engineering applications</vt:lpstr>
      <vt:lpstr>(1) Sedimentation &amp; (2) Consolidation</vt:lpstr>
      <vt:lpstr>(1) Kynch’s theory of sedimentation</vt:lpstr>
      <vt:lpstr>Kynch’s theory numerical implementation</vt:lpstr>
      <vt:lpstr>(2) Large strain 1D consolidation theory Gibson et al. (1967)</vt:lpstr>
      <vt:lpstr>Large strain consolidation numerical implementation</vt:lpstr>
      <vt:lpstr>Sedimentation+consolidation: Interaction coefficient</vt:lpstr>
      <vt:lpstr>Sedimentation+consolidation</vt:lpstr>
      <vt:lpstr>Sedimentation+consolidation</vt:lpstr>
      <vt:lpstr>Sedimentation+consolidation</vt:lpstr>
      <vt:lpstr>Sedimentation+consolidation</vt:lpstr>
      <vt:lpstr>Sedimentation+consolidation</vt:lpstr>
      <vt:lpstr>Sedimentation+consolidation</vt:lpstr>
      <vt:lpstr>Validation of FE model</vt:lpstr>
      <vt:lpstr>Validation against experimental data Been 1980</vt:lpstr>
      <vt:lpstr>Validation against experimental data Eikhout 2021</vt:lpstr>
      <vt:lpstr>Conclusions</vt:lpstr>
      <vt:lpstr>THANK YOU FOR YOUR KIND ATTENTION </vt:lpstr>
      <vt:lpstr>Large strain 1D consolidation theory Gibson, England, Hussey (1967)</vt:lpstr>
      <vt:lpstr>Kynch’s theory numerical implementation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subject/>
  <dc:creator>Francesco Cecinato</dc:creator>
  <cp:keywords/>
  <dc:description/>
  <cp:lastModifiedBy>Francesco Cecinato</cp:lastModifiedBy>
  <cp:revision>1</cp:revision>
  <dcterms:created xsi:type="dcterms:W3CDTF">2022-08-23T09:31:24Z</dcterms:created>
  <dcterms:modified xsi:type="dcterms:W3CDTF">2024-10-21T16:41:02Z</dcterms:modified>
  <cp:category/>
</cp:coreProperties>
</file>