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0" r:id="rId3"/>
  </p:sldMasterIdLst>
  <p:notesMasterIdLst>
    <p:notesMasterId r:id="rId4"/>
  </p:notesMasterIdLst>
  <p:sldIdLst>
    <p:sldId id="256" r:id="rId5"/>
  </p:sldIdLst>
  <p:sldSz cy="43022825" cx="30495875"/>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2336800" y="1143000"/>
            <a:ext cx="2184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5513"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5513"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5513"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5513"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5513"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5513"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5513"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5513"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5513"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 name="Shape 48"/>
        <p:cNvGrpSpPr/>
        <p:nvPr/>
      </p:nvGrpSpPr>
      <p:grpSpPr>
        <a:xfrm>
          <a:off x="0" y="0"/>
          <a:ext cx="0" cy="0"/>
          <a:chOff x="0" y="0"/>
          <a:chExt cx="0" cy="0"/>
        </a:xfrm>
      </p:grpSpPr>
      <p:sp>
        <p:nvSpPr>
          <p:cNvPr id="49" name="Google Shape;49;g2cc912ca95d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 name="Google Shape;50;g2cc912ca95d_0_0:notes"/>
          <p:cNvSpPr/>
          <p:nvPr>
            <p:ph idx="2" type="sldImg"/>
          </p:nvPr>
        </p:nvSpPr>
        <p:spPr>
          <a:xfrm>
            <a:off x="2336800" y="1143000"/>
            <a:ext cx="21843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Benutzerdefiniertes Layout">
  <p:cSld name="5_Benutzerdefiniertes Layout">
    <p:spTree>
      <p:nvGrpSpPr>
        <p:cNvPr id="15" name="Shape 15"/>
        <p:cNvGrpSpPr/>
        <p:nvPr/>
      </p:nvGrpSpPr>
      <p:grpSpPr>
        <a:xfrm>
          <a:off x="0" y="0"/>
          <a:ext cx="0" cy="0"/>
          <a:chOff x="0" y="0"/>
          <a:chExt cx="0" cy="0"/>
        </a:xfrm>
      </p:grpSpPr>
      <p:sp>
        <p:nvSpPr>
          <p:cNvPr id="16" name="Google Shape;16;p2"/>
          <p:cNvSpPr/>
          <p:nvPr/>
        </p:nvSpPr>
        <p:spPr>
          <a:xfrm>
            <a:off x="0" y="1"/>
            <a:ext cx="30495875" cy="12048348"/>
          </a:xfrm>
          <a:prstGeom prst="rect">
            <a:avLst/>
          </a:prstGeom>
          <a:solidFill>
            <a:srgbClr val="E1EAF1"/>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0" i="0" sz="1820" u="none" cap="none" strike="noStrike">
              <a:solidFill>
                <a:schemeClr val="lt1"/>
              </a:solidFill>
              <a:latin typeface="Calibri"/>
              <a:ea typeface="Calibri"/>
              <a:cs typeface="Calibri"/>
              <a:sym typeface="Calibri"/>
            </a:endParaRPr>
          </a:p>
        </p:txBody>
      </p:sp>
      <p:sp>
        <p:nvSpPr>
          <p:cNvPr id="17" name="Google Shape;17;p2"/>
          <p:cNvSpPr txBox="1"/>
          <p:nvPr>
            <p:ph type="title"/>
          </p:nvPr>
        </p:nvSpPr>
        <p:spPr>
          <a:xfrm>
            <a:off x="13152625" y="1503650"/>
            <a:ext cx="16231295" cy="3830123"/>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8041"/>
              <a:buFont typeface="Calibri"/>
              <a:buNone/>
              <a:defRPr b="1" sz="8041">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 name="Google Shape;18;p2"/>
          <p:cNvSpPr txBox="1"/>
          <p:nvPr>
            <p:ph idx="1" type="body"/>
          </p:nvPr>
        </p:nvSpPr>
        <p:spPr>
          <a:xfrm>
            <a:off x="13152492" y="9800872"/>
            <a:ext cx="16231428" cy="1945022"/>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3335"/>
              </a:spcBef>
              <a:spcAft>
                <a:spcPts val="0"/>
              </a:spcAft>
              <a:buClr>
                <a:srgbClr val="7F7F7F"/>
              </a:buClr>
              <a:buSzPts val="4000"/>
              <a:buNone/>
              <a:defRPr sz="4000">
                <a:solidFill>
                  <a:srgbClr val="7F7F7F"/>
                </a:solidFill>
                <a:latin typeface="Calibri"/>
                <a:ea typeface="Calibri"/>
                <a:cs typeface="Calibri"/>
                <a:sym typeface="Calibri"/>
              </a:defRPr>
            </a:lvl1pPr>
            <a:lvl2pPr indent="-342900" lvl="1" marL="914400" algn="l">
              <a:lnSpc>
                <a:spcPct val="90000"/>
              </a:lnSpc>
              <a:spcBef>
                <a:spcPts val="1668"/>
              </a:spcBef>
              <a:spcAft>
                <a:spcPts val="0"/>
              </a:spcAft>
              <a:buClr>
                <a:schemeClr val="dk1"/>
              </a:buClr>
              <a:buSzPts val="1800"/>
              <a:buChar char="•"/>
              <a:defRPr/>
            </a:lvl2pPr>
            <a:lvl3pPr indent="-342900" lvl="2" marL="1371600" algn="l">
              <a:lnSpc>
                <a:spcPct val="90000"/>
              </a:lnSpc>
              <a:spcBef>
                <a:spcPts val="1668"/>
              </a:spcBef>
              <a:spcAft>
                <a:spcPts val="0"/>
              </a:spcAft>
              <a:buClr>
                <a:schemeClr val="dk1"/>
              </a:buClr>
              <a:buSzPts val="1800"/>
              <a:buChar char="•"/>
              <a:defRPr/>
            </a:lvl3pPr>
            <a:lvl4pPr indent="-342900" lvl="3" marL="1828800" algn="l">
              <a:lnSpc>
                <a:spcPct val="90000"/>
              </a:lnSpc>
              <a:spcBef>
                <a:spcPts val="1668"/>
              </a:spcBef>
              <a:spcAft>
                <a:spcPts val="0"/>
              </a:spcAft>
              <a:buClr>
                <a:schemeClr val="dk1"/>
              </a:buClr>
              <a:buSzPts val="1800"/>
              <a:buChar char="•"/>
              <a:defRPr/>
            </a:lvl4pPr>
            <a:lvl5pPr indent="-342900" lvl="4" marL="2286000" algn="l">
              <a:lnSpc>
                <a:spcPct val="90000"/>
              </a:lnSpc>
              <a:spcBef>
                <a:spcPts val="1668"/>
              </a:spcBef>
              <a:spcAft>
                <a:spcPts val="0"/>
              </a:spcAft>
              <a:buClr>
                <a:schemeClr val="dk1"/>
              </a:buClr>
              <a:buSzPts val="1800"/>
              <a:buChar char="•"/>
              <a:defRPr/>
            </a:lvl5pPr>
            <a:lvl6pPr indent="-342900" lvl="5" marL="2743200" algn="l">
              <a:lnSpc>
                <a:spcPct val="90000"/>
              </a:lnSpc>
              <a:spcBef>
                <a:spcPts val="1668"/>
              </a:spcBef>
              <a:spcAft>
                <a:spcPts val="0"/>
              </a:spcAft>
              <a:buClr>
                <a:schemeClr val="dk1"/>
              </a:buClr>
              <a:buSzPts val="1800"/>
              <a:buChar char="•"/>
              <a:defRPr/>
            </a:lvl6pPr>
            <a:lvl7pPr indent="-342900" lvl="6" marL="3200400" algn="l">
              <a:lnSpc>
                <a:spcPct val="90000"/>
              </a:lnSpc>
              <a:spcBef>
                <a:spcPts val="1668"/>
              </a:spcBef>
              <a:spcAft>
                <a:spcPts val="0"/>
              </a:spcAft>
              <a:buClr>
                <a:schemeClr val="dk1"/>
              </a:buClr>
              <a:buSzPts val="1800"/>
              <a:buChar char="•"/>
              <a:defRPr/>
            </a:lvl7pPr>
            <a:lvl8pPr indent="-342900" lvl="7" marL="3657600" algn="l">
              <a:lnSpc>
                <a:spcPct val="90000"/>
              </a:lnSpc>
              <a:spcBef>
                <a:spcPts val="1668"/>
              </a:spcBef>
              <a:spcAft>
                <a:spcPts val="0"/>
              </a:spcAft>
              <a:buClr>
                <a:schemeClr val="dk1"/>
              </a:buClr>
              <a:buSzPts val="1800"/>
              <a:buChar char="•"/>
              <a:defRPr/>
            </a:lvl8pPr>
            <a:lvl9pPr indent="-342900" lvl="8" marL="4114800" algn="l">
              <a:lnSpc>
                <a:spcPct val="90000"/>
              </a:lnSpc>
              <a:spcBef>
                <a:spcPts val="1668"/>
              </a:spcBef>
              <a:spcAft>
                <a:spcPts val="0"/>
              </a:spcAft>
              <a:buClr>
                <a:schemeClr val="dk1"/>
              </a:buClr>
              <a:buSzPts val="1800"/>
              <a:buChar char="•"/>
              <a:defRPr/>
            </a:lvl9pPr>
          </a:lstStyle>
          <a:p/>
        </p:txBody>
      </p:sp>
      <p:sp>
        <p:nvSpPr>
          <p:cNvPr id="19" name="Google Shape;19;p2"/>
          <p:cNvSpPr/>
          <p:nvPr>
            <p:ph idx="2" type="pic"/>
          </p:nvPr>
        </p:nvSpPr>
        <p:spPr>
          <a:xfrm>
            <a:off x="1111847" y="1037461"/>
            <a:ext cx="11315225" cy="10897132"/>
          </a:xfrm>
          <a:prstGeom prst="rect">
            <a:avLst/>
          </a:prstGeom>
          <a:noFill/>
          <a:ln>
            <a:noFill/>
          </a:ln>
        </p:spPr>
      </p:sp>
      <p:sp>
        <p:nvSpPr>
          <p:cNvPr id="20" name="Google Shape;20;p2"/>
          <p:cNvSpPr/>
          <p:nvPr/>
        </p:nvSpPr>
        <p:spPr>
          <a:xfrm>
            <a:off x="7040779" y="41869506"/>
            <a:ext cx="14927869" cy="71096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4020" u="none" cap="none" strike="noStrike">
                <a:solidFill>
                  <a:srgbClr val="7F7F7F"/>
                </a:solidFill>
                <a:latin typeface="Calibri"/>
                <a:ea typeface="Calibri"/>
                <a:cs typeface="Calibri"/>
                <a:sym typeface="Calibri"/>
              </a:rPr>
              <a:t>Excerpt from the Proceedings of the COMSOL Conference 2024 Boston</a:t>
            </a:r>
            <a:endParaRPr/>
          </a:p>
        </p:txBody>
      </p:sp>
      <p:sp>
        <p:nvSpPr>
          <p:cNvPr id="21" name="Google Shape;21;p2"/>
          <p:cNvSpPr txBox="1"/>
          <p:nvPr>
            <p:ph idx="3" type="body"/>
          </p:nvPr>
        </p:nvSpPr>
        <p:spPr>
          <a:xfrm>
            <a:off x="14503780" y="21258742"/>
            <a:ext cx="14880140" cy="6721051"/>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3335"/>
              </a:spcBef>
              <a:spcAft>
                <a:spcPts val="0"/>
              </a:spcAft>
              <a:buClr>
                <a:schemeClr val="dk1"/>
              </a:buClr>
              <a:buSzPts val="4020"/>
              <a:buNone/>
              <a:defRPr sz="4020"/>
            </a:lvl1pPr>
            <a:lvl2pPr indent="-228600" lvl="1" marL="914400" algn="l">
              <a:lnSpc>
                <a:spcPct val="90000"/>
              </a:lnSpc>
              <a:spcBef>
                <a:spcPts val="1668"/>
              </a:spcBef>
              <a:spcAft>
                <a:spcPts val="0"/>
              </a:spcAft>
              <a:buClr>
                <a:schemeClr val="dk1"/>
              </a:buClr>
              <a:buSzPts val="3216"/>
              <a:buNone/>
              <a:defRPr sz="3216"/>
            </a:lvl2pPr>
            <a:lvl3pPr indent="-228600" lvl="2" marL="1371600" algn="l">
              <a:lnSpc>
                <a:spcPct val="90000"/>
              </a:lnSpc>
              <a:spcBef>
                <a:spcPts val="1668"/>
              </a:spcBef>
              <a:spcAft>
                <a:spcPts val="0"/>
              </a:spcAft>
              <a:buClr>
                <a:schemeClr val="dk1"/>
              </a:buClr>
              <a:buSzPts val="2814"/>
              <a:buNone/>
              <a:defRPr sz="2814"/>
            </a:lvl3pPr>
            <a:lvl4pPr indent="-228600" lvl="3" marL="1828800" algn="l">
              <a:lnSpc>
                <a:spcPct val="90000"/>
              </a:lnSpc>
              <a:spcBef>
                <a:spcPts val="1668"/>
              </a:spcBef>
              <a:spcAft>
                <a:spcPts val="0"/>
              </a:spcAft>
              <a:buClr>
                <a:schemeClr val="dk1"/>
              </a:buClr>
              <a:buSzPts val="2010"/>
              <a:buNone/>
              <a:defRPr sz="2010"/>
            </a:lvl4pPr>
            <a:lvl5pPr indent="-228600" lvl="4" marL="2286000" algn="l">
              <a:lnSpc>
                <a:spcPct val="90000"/>
              </a:lnSpc>
              <a:spcBef>
                <a:spcPts val="1668"/>
              </a:spcBef>
              <a:spcAft>
                <a:spcPts val="0"/>
              </a:spcAft>
              <a:buClr>
                <a:schemeClr val="dk1"/>
              </a:buClr>
              <a:buSzPts val="2010"/>
              <a:buNone/>
              <a:defRPr sz="2010"/>
            </a:lvl5pPr>
            <a:lvl6pPr indent="-342900" lvl="5" marL="2743200" algn="l">
              <a:lnSpc>
                <a:spcPct val="90000"/>
              </a:lnSpc>
              <a:spcBef>
                <a:spcPts val="1668"/>
              </a:spcBef>
              <a:spcAft>
                <a:spcPts val="0"/>
              </a:spcAft>
              <a:buClr>
                <a:schemeClr val="dk1"/>
              </a:buClr>
              <a:buSzPts val="1800"/>
              <a:buChar char="•"/>
              <a:defRPr/>
            </a:lvl6pPr>
            <a:lvl7pPr indent="-342900" lvl="6" marL="3200400" algn="l">
              <a:lnSpc>
                <a:spcPct val="90000"/>
              </a:lnSpc>
              <a:spcBef>
                <a:spcPts val="1668"/>
              </a:spcBef>
              <a:spcAft>
                <a:spcPts val="0"/>
              </a:spcAft>
              <a:buClr>
                <a:schemeClr val="dk1"/>
              </a:buClr>
              <a:buSzPts val="1800"/>
              <a:buChar char="•"/>
              <a:defRPr/>
            </a:lvl7pPr>
            <a:lvl8pPr indent="-342900" lvl="7" marL="3657600" algn="l">
              <a:lnSpc>
                <a:spcPct val="90000"/>
              </a:lnSpc>
              <a:spcBef>
                <a:spcPts val="1668"/>
              </a:spcBef>
              <a:spcAft>
                <a:spcPts val="0"/>
              </a:spcAft>
              <a:buClr>
                <a:schemeClr val="dk1"/>
              </a:buClr>
              <a:buSzPts val="1800"/>
              <a:buChar char="•"/>
              <a:defRPr/>
            </a:lvl8pPr>
            <a:lvl9pPr indent="-342900" lvl="8" marL="4114800" algn="l">
              <a:lnSpc>
                <a:spcPct val="90000"/>
              </a:lnSpc>
              <a:spcBef>
                <a:spcPts val="1668"/>
              </a:spcBef>
              <a:spcAft>
                <a:spcPts val="0"/>
              </a:spcAft>
              <a:buClr>
                <a:schemeClr val="dk1"/>
              </a:buClr>
              <a:buSzPts val="1800"/>
              <a:buChar char="•"/>
              <a:defRPr/>
            </a:lvl9pPr>
          </a:lstStyle>
          <a:p/>
        </p:txBody>
      </p:sp>
      <p:sp>
        <p:nvSpPr>
          <p:cNvPr id="22" name="Google Shape;22;p2"/>
          <p:cNvSpPr txBox="1"/>
          <p:nvPr>
            <p:ph idx="4" type="body"/>
          </p:nvPr>
        </p:nvSpPr>
        <p:spPr>
          <a:xfrm>
            <a:off x="1108829" y="38839957"/>
            <a:ext cx="14100434" cy="2269423"/>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3335"/>
              </a:spcBef>
              <a:spcAft>
                <a:spcPts val="0"/>
              </a:spcAft>
              <a:buClr>
                <a:srgbClr val="A5A5A5"/>
              </a:buClr>
              <a:buSzPts val="3216"/>
              <a:buNone/>
              <a:defRPr sz="3216">
                <a:solidFill>
                  <a:srgbClr val="A5A5A5"/>
                </a:solidFill>
                <a:latin typeface="Calibri"/>
                <a:ea typeface="Calibri"/>
                <a:cs typeface="Calibri"/>
                <a:sym typeface="Calibri"/>
              </a:defRPr>
            </a:lvl1pPr>
            <a:lvl2pPr indent="-228600" lvl="1" marL="914400" algn="l">
              <a:lnSpc>
                <a:spcPct val="90000"/>
              </a:lnSpc>
              <a:spcBef>
                <a:spcPts val="1668"/>
              </a:spcBef>
              <a:spcAft>
                <a:spcPts val="0"/>
              </a:spcAft>
              <a:buClr>
                <a:schemeClr val="dk1"/>
              </a:buClr>
              <a:buSzPts val="3216"/>
              <a:buNone/>
              <a:defRPr sz="3216"/>
            </a:lvl2pPr>
            <a:lvl3pPr indent="-228600" lvl="2" marL="1371600" algn="l">
              <a:lnSpc>
                <a:spcPct val="90000"/>
              </a:lnSpc>
              <a:spcBef>
                <a:spcPts val="1668"/>
              </a:spcBef>
              <a:spcAft>
                <a:spcPts val="0"/>
              </a:spcAft>
              <a:buClr>
                <a:schemeClr val="dk1"/>
              </a:buClr>
              <a:buSzPts val="2814"/>
              <a:buNone/>
              <a:defRPr sz="2814"/>
            </a:lvl3pPr>
            <a:lvl4pPr indent="-228600" lvl="3" marL="1828800" algn="l">
              <a:lnSpc>
                <a:spcPct val="90000"/>
              </a:lnSpc>
              <a:spcBef>
                <a:spcPts val="1668"/>
              </a:spcBef>
              <a:spcAft>
                <a:spcPts val="0"/>
              </a:spcAft>
              <a:buClr>
                <a:schemeClr val="dk1"/>
              </a:buClr>
              <a:buSzPts val="2010"/>
              <a:buNone/>
              <a:defRPr sz="2010"/>
            </a:lvl4pPr>
            <a:lvl5pPr indent="-228600" lvl="4" marL="2286000" algn="l">
              <a:lnSpc>
                <a:spcPct val="90000"/>
              </a:lnSpc>
              <a:spcBef>
                <a:spcPts val="1668"/>
              </a:spcBef>
              <a:spcAft>
                <a:spcPts val="0"/>
              </a:spcAft>
              <a:buClr>
                <a:schemeClr val="dk1"/>
              </a:buClr>
              <a:buSzPts val="2010"/>
              <a:buNone/>
              <a:defRPr sz="2010"/>
            </a:lvl5pPr>
            <a:lvl6pPr indent="-342900" lvl="5" marL="2743200" algn="l">
              <a:lnSpc>
                <a:spcPct val="90000"/>
              </a:lnSpc>
              <a:spcBef>
                <a:spcPts val="1668"/>
              </a:spcBef>
              <a:spcAft>
                <a:spcPts val="0"/>
              </a:spcAft>
              <a:buClr>
                <a:schemeClr val="dk1"/>
              </a:buClr>
              <a:buSzPts val="1800"/>
              <a:buChar char="•"/>
              <a:defRPr/>
            </a:lvl6pPr>
            <a:lvl7pPr indent="-342900" lvl="6" marL="3200400" algn="l">
              <a:lnSpc>
                <a:spcPct val="90000"/>
              </a:lnSpc>
              <a:spcBef>
                <a:spcPts val="1668"/>
              </a:spcBef>
              <a:spcAft>
                <a:spcPts val="0"/>
              </a:spcAft>
              <a:buClr>
                <a:schemeClr val="dk1"/>
              </a:buClr>
              <a:buSzPts val="1800"/>
              <a:buChar char="•"/>
              <a:defRPr/>
            </a:lvl7pPr>
            <a:lvl8pPr indent="-342900" lvl="7" marL="3657600" algn="l">
              <a:lnSpc>
                <a:spcPct val="90000"/>
              </a:lnSpc>
              <a:spcBef>
                <a:spcPts val="1668"/>
              </a:spcBef>
              <a:spcAft>
                <a:spcPts val="0"/>
              </a:spcAft>
              <a:buClr>
                <a:schemeClr val="dk1"/>
              </a:buClr>
              <a:buSzPts val="1800"/>
              <a:buChar char="•"/>
              <a:defRPr/>
            </a:lvl8pPr>
            <a:lvl9pPr indent="-342900" lvl="8" marL="4114800" algn="l">
              <a:lnSpc>
                <a:spcPct val="90000"/>
              </a:lnSpc>
              <a:spcBef>
                <a:spcPts val="1668"/>
              </a:spcBef>
              <a:spcAft>
                <a:spcPts val="0"/>
              </a:spcAft>
              <a:buClr>
                <a:schemeClr val="dk1"/>
              </a:buClr>
              <a:buSzPts val="1800"/>
              <a:buChar char="•"/>
              <a:defRPr/>
            </a:lvl9pPr>
          </a:lstStyle>
          <a:p/>
        </p:txBody>
      </p:sp>
      <p:sp>
        <p:nvSpPr>
          <p:cNvPr id="23" name="Google Shape;23;p2"/>
          <p:cNvSpPr txBox="1"/>
          <p:nvPr/>
        </p:nvSpPr>
        <p:spPr>
          <a:xfrm>
            <a:off x="1108829" y="37883659"/>
            <a:ext cx="14748250" cy="83524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824">
                <a:solidFill>
                  <a:srgbClr val="A5A5A5"/>
                </a:solidFill>
                <a:latin typeface="Calibri"/>
                <a:ea typeface="Calibri"/>
                <a:cs typeface="Calibri"/>
                <a:sym typeface="Calibri"/>
              </a:rPr>
              <a:t>REFERENCES</a:t>
            </a:r>
            <a:endParaRPr b="1" sz="4020">
              <a:solidFill>
                <a:srgbClr val="A5A5A5"/>
              </a:solidFill>
              <a:latin typeface="Calibri"/>
              <a:ea typeface="Calibri"/>
              <a:cs typeface="Calibri"/>
              <a:sym typeface="Calibri"/>
            </a:endParaRPr>
          </a:p>
        </p:txBody>
      </p:sp>
      <p:sp>
        <p:nvSpPr>
          <p:cNvPr id="24" name="Google Shape;24;p2"/>
          <p:cNvSpPr txBox="1"/>
          <p:nvPr>
            <p:ph idx="5" type="body"/>
          </p:nvPr>
        </p:nvSpPr>
        <p:spPr>
          <a:xfrm>
            <a:off x="13152600" y="5570984"/>
            <a:ext cx="16231428" cy="4097654"/>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3335"/>
              </a:spcBef>
              <a:spcAft>
                <a:spcPts val="0"/>
              </a:spcAft>
              <a:buClr>
                <a:schemeClr val="dk1"/>
              </a:buClr>
              <a:buSzPts val="6000"/>
              <a:buNone/>
              <a:defRPr sz="6000">
                <a:latin typeface="Calibri"/>
                <a:ea typeface="Calibri"/>
                <a:cs typeface="Calibri"/>
                <a:sym typeface="Calibri"/>
              </a:defRPr>
            </a:lvl1pPr>
            <a:lvl2pPr indent="-342900" lvl="1" marL="914400" algn="l">
              <a:lnSpc>
                <a:spcPct val="90000"/>
              </a:lnSpc>
              <a:spcBef>
                <a:spcPts val="1668"/>
              </a:spcBef>
              <a:spcAft>
                <a:spcPts val="0"/>
              </a:spcAft>
              <a:buClr>
                <a:schemeClr val="dk1"/>
              </a:buClr>
              <a:buSzPts val="1800"/>
              <a:buChar char="•"/>
              <a:defRPr/>
            </a:lvl2pPr>
            <a:lvl3pPr indent="-342900" lvl="2" marL="1371600" algn="l">
              <a:lnSpc>
                <a:spcPct val="90000"/>
              </a:lnSpc>
              <a:spcBef>
                <a:spcPts val="1668"/>
              </a:spcBef>
              <a:spcAft>
                <a:spcPts val="0"/>
              </a:spcAft>
              <a:buClr>
                <a:schemeClr val="dk1"/>
              </a:buClr>
              <a:buSzPts val="1800"/>
              <a:buChar char="•"/>
              <a:defRPr/>
            </a:lvl3pPr>
            <a:lvl4pPr indent="-342900" lvl="3" marL="1828800" algn="l">
              <a:lnSpc>
                <a:spcPct val="90000"/>
              </a:lnSpc>
              <a:spcBef>
                <a:spcPts val="1668"/>
              </a:spcBef>
              <a:spcAft>
                <a:spcPts val="0"/>
              </a:spcAft>
              <a:buClr>
                <a:schemeClr val="dk1"/>
              </a:buClr>
              <a:buSzPts val="1800"/>
              <a:buChar char="•"/>
              <a:defRPr/>
            </a:lvl4pPr>
            <a:lvl5pPr indent="-342900" lvl="4" marL="2286000" algn="l">
              <a:lnSpc>
                <a:spcPct val="90000"/>
              </a:lnSpc>
              <a:spcBef>
                <a:spcPts val="1668"/>
              </a:spcBef>
              <a:spcAft>
                <a:spcPts val="0"/>
              </a:spcAft>
              <a:buClr>
                <a:schemeClr val="dk1"/>
              </a:buClr>
              <a:buSzPts val="1800"/>
              <a:buChar char="•"/>
              <a:defRPr/>
            </a:lvl5pPr>
            <a:lvl6pPr indent="-342900" lvl="5" marL="2743200" algn="l">
              <a:lnSpc>
                <a:spcPct val="90000"/>
              </a:lnSpc>
              <a:spcBef>
                <a:spcPts val="1668"/>
              </a:spcBef>
              <a:spcAft>
                <a:spcPts val="0"/>
              </a:spcAft>
              <a:buClr>
                <a:schemeClr val="dk1"/>
              </a:buClr>
              <a:buSzPts val="1800"/>
              <a:buChar char="•"/>
              <a:defRPr/>
            </a:lvl6pPr>
            <a:lvl7pPr indent="-342900" lvl="6" marL="3200400" algn="l">
              <a:lnSpc>
                <a:spcPct val="90000"/>
              </a:lnSpc>
              <a:spcBef>
                <a:spcPts val="1668"/>
              </a:spcBef>
              <a:spcAft>
                <a:spcPts val="0"/>
              </a:spcAft>
              <a:buClr>
                <a:schemeClr val="dk1"/>
              </a:buClr>
              <a:buSzPts val="1800"/>
              <a:buChar char="•"/>
              <a:defRPr/>
            </a:lvl7pPr>
            <a:lvl8pPr indent="-342900" lvl="7" marL="3657600" algn="l">
              <a:lnSpc>
                <a:spcPct val="90000"/>
              </a:lnSpc>
              <a:spcBef>
                <a:spcPts val="1668"/>
              </a:spcBef>
              <a:spcAft>
                <a:spcPts val="0"/>
              </a:spcAft>
              <a:buClr>
                <a:schemeClr val="dk1"/>
              </a:buClr>
              <a:buSzPts val="1800"/>
              <a:buChar char="•"/>
              <a:defRPr/>
            </a:lvl8pPr>
            <a:lvl9pPr indent="-342900" lvl="8" marL="4114800" algn="l">
              <a:lnSpc>
                <a:spcPct val="90000"/>
              </a:lnSpc>
              <a:spcBef>
                <a:spcPts val="1668"/>
              </a:spcBef>
              <a:spcAft>
                <a:spcPts val="0"/>
              </a:spcAft>
              <a:buClr>
                <a:schemeClr val="dk1"/>
              </a:buClr>
              <a:buSzPts val="1800"/>
              <a:buChar char="•"/>
              <a:defRPr/>
            </a:lvl9pPr>
          </a:lstStyle>
          <a:p/>
        </p:txBody>
      </p:sp>
      <p:sp>
        <p:nvSpPr>
          <p:cNvPr id="25" name="Google Shape;25;p2"/>
          <p:cNvSpPr/>
          <p:nvPr/>
        </p:nvSpPr>
        <p:spPr>
          <a:xfrm>
            <a:off x="1108829" y="13010063"/>
            <a:ext cx="28275091" cy="6637777"/>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20">
              <a:solidFill>
                <a:schemeClr val="lt1"/>
              </a:solidFill>
              <a:latin typeface="Calibri"/>
              <a:ea typeface="Calibri"/>
              <a:cs typeface="Calibri"/>
              <a:sym typeface="Calibri"/>
            </a:endParaRPr>
          </a:p>
        </p:txBody>
      </p:sp>
      <p:cxnSp>
        <p:nvCxnSpPr>
          <p:cNvPr id="26" name="Google Shape;26;p2"/>
          <p:cNvCxnSpPr/>
          <p:nvPr/>
        </p:nvCxnSpPr>
        <p:spPr>
          <a:xfrm>
            <a:off x="1108829" y="28378369"/>
            <a:ext cx="28275091" cy="0"/>
          </a:xfrm>
          <a:prstGeom prst="straightConnector1">
            <a:avLst/>
          </a:prstGeom>
          <a:noFill/>
          <a:ln cap="flat" cmpd="sng" w="9525">
            <a:solidFill>
              <a:srgbClr val="D8D8D8"/>
            </a:solidFill>
            <a:prstDash val="solid"/>
            <a:miter lim="800000"/>
            <a:headEnd len="sm" w="sm" type="none"/>
            <a:tailEnd len="sm" w="sm" type="none"/>
          </a:ln>
        </p:spPr>
      </p:cxnSp>
      <p:cxnSp>
        <p:nvCxnSpPr>
          <p:cNvPr id="27" name="Google Shape;27;p2"/>
          <p:cNvCxnSpPr/>
          <p:nvPr/>
        </p:nvCxnSpPr>
        <p:spPr>
          <a:xfrm>
            <a:off x="1108829" y="37620638"/>
            <a:ext cx="28275091" cy="0"/>
          </a:xfrm>
          <a:prstGeom prst="straightConnector1">
            <a:avLst/>
          </a:prstGeom>
          <a:noFill/>
          <a:ln cap="flat" cmpd="sng" w="9525">
            <a:solidFill>
              <a:srgbClr val="D8D8D8"/>
            </a:solidFill>
            <a:prstDash val="solid"/>
            <a:miter lim="800000"/>
            <a:headEnd len="sm" w="sm" type="none"/>
            <a:tailEnd len="sm" w="sm" type="none"/>
          </a:ln>
        </p:spPr>
      </p:cxnSp>
      <p:sp>
        <p:nvSpPr>
          <p:cNvPr id="28" name="Google Shape;28;p2"/>
          <p:cNvSpPr txBox="1"/>
          <p:nvPr>
            <p:ph idx="6" type="body"/>
          </p:nvPr>
        </p:nvSpPr>
        <p:spPr>
          <a:xfrm>
            <a:off x="1528139" y="14549110"/>
            <a:ext cx="27436470" cy="4620854"/>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3335"/>
              </a:spcBef>
              <a:spcAft>
                <a:spcPts val="0"/>
              </a:spcAft>
              <a:buClr>
                <a:schemeClr val="dk1"/>
              </a:buClr>
              <a:buSzPts val="4020"/>
              <a:buNone/>
              <a:defRPr sz="4020"/>
            </a:lvl1pPr>
            <a:lvl2pPr indent="-228600" lvl="1" marL="914400" algn="l">
              <a:lnSpc>
                <a:spcPct val="90000"/>
              </a:lnSpc>
              <a:spcBef>
                <a:spcPts val="1668"/>
              </a:spcBef>
              <a:spcAft>
                <a:spcPts val="0"/>
              </a:spcAft>
              <a:buClr>
                <a:schemeClr val="dk1"/>
              </a:buClr>
              <a:buSzPts val="3216"/>
              <a:buNone/>
              <a:defRPr sz="3216"/>
            </a:lvl2pPr>
            <a:lvl3pPr indent="-228600" lvl="2" marL="1371600" algn="l">
              <a:lnSpc>
                <a:spcPct val="90000"/>
              </a:lnSpc>
              <a:spcBef>
                <a:spcPts val="1668"/>
              </a:spcBef>
              <a:spcAft>
                <a:spcPts val="0"/>
              </a:spcAft>
              <a:buClr>
                <a:schemeClr val="dk1"/>
              </a:buClr>
              <a:buSzPts val="2814"/>
              <a:buNone/>
              <a:defRPr sz="2814"/>
            </a:lvl3pPr>
            <a:lvl4pPr indent="-228600" lvl="3" marL="1828800" algn="l">
              <a:lnSpc>
                <a:spcPct val="90000"/>
              </a:lnSpc>
              <a:spcBef>
                <a:spcPts val="1668"/>
              </a:spcBef>
              <a:spcAft>
                <a:spcPts val="0"/>
              </a:spcAft>
              <a:buClr>
                <a:schemeClr val="dk1"/>
              </a:buClr>
              <a:buSzPts val="2010"/>
              <a:buNone/>
              <a:defRPr sz="2010"/>
            </a:lvl4pPr>
            <a:lvl5pPr indent="-228600" lvl="4" marL="2286000" algn="l">
              <a:lnSpc>
                <a:spcPct val="90000"/>
              </a:lnSpc>
              <a:spcBef>
                <a:spcPts val="1668"/>
              </a:spcBef>
              <a:spcAft>
                <a:spcPts val="0"/>
              </a:spcAft>
              <a:buClr>
                <a:schemeClr val="dk1"/>
              </a:buClr>
              <a:buSzPts val="2010"/>
              <a:buNone/>
              <a:defRPr sz="2010"/>
            </a:lvl5pPr>
            <a:lvl6pPr indent="-342900" lvl="5" marL="2743200" algn="l">
              <a:lnSpc>
                <a:spcPct val="90000"/>
              </a:lnSpc>
              <a:spcBef>
                <a:spcPts val="1668"/>
              </a:spcBef>
              <a:spcAft>
                <a:spcPts val="0"/>
              </a:spcAft>
              <a:buClr>
                <a:schemeClr val="dk1"/>
              </a:buClr>
              <a:buSzPts val="1800"/>
              <a:buChar char="•"/>
              <a:defRPr/>
            </a:lvl6pPr>
            <a:lvl7pPr indent="-342900" lvl="6" marL="3200400" algn="l">
              <a:lnSpc>
                <a:spcPct val="90000"/>
              </a:lnSpc>
              <a:spcBef>
                <a:spcPts val="1668"/>
              </a:spcBef>
              <a:spcAft>
                <a:spcPts val="0"/>
              </a:spcAft>
              <a:buClr>
                <a:schemeClr val="dk1"/>
              </a:buClr>
              <a:buSzPts val="1800"/>
              <a:buChar char="•"/>
              <a:defRPr/>
            </a:lvl7pPr>
            <a:lvl8pPr indent="-342900" lvl="7" marL="3657600" algn="l">
              <a:lnSpc>
                <a:spcPct val="90000"/>
              </a:lnSpc>
              <a:spcBef>
                <a:spcPts val="1668"/>
              </a:spcBef>
              <a:spcAft>
                <a:spcPts val="0"/>
              </a:spcAft>
              <a:buClr>
                <a:schemeClr val="dk1"/>
              </a:buClr>
              <a:buSzPts val="1800"/>
              <a:buChar char="•"/>
              <a:defRPr/>
            </a:lvl8pPr>
            <a:lvl9pPr indent="-342900" lvl="8" marL="4114800" algn="l">
              <a:lnSpc>
                <a:spcPct val="90000"/>
              </a:lnSpc>
              <a:spcBef>
                <a:spcPts val="1668"/>
              </a:spcBef>
              <a:spcAft>
                <a:spcPts val="0"/>
              </a:spcAft>
              <a:buClr>
                <a:schemeClr val="dk1"/>
              </a:buClr>
              <a:buSzPts val="1800"/>
              <a:buChar char="•"/>
              <a:defRPr/>
            </a:lvl9pPr>
          </a:lstStyle>
          <a:p/>
        </p:txBody>
      </p:sp>
      <p:sp>
        <p:nvSpPr>
          <p:cNvPr id="29" name="Google Shape;29;p2"/>
          <p:cNvSpPr txBox="1"/>
          <p:nvPr>
            <p:ph idx="7" type="body"/>
          </p:nvPr>
        </p:nvSpPr>
        <p:spPr>
          <a:xfrm>
            <a:off x="1528139" y="13272380"/>
            <a:ext cx="27436470" cy="1276730"/>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3335"/>
              </a:spcBef>
              <a:spcAft>
                <a:spcPts val="0"/>
              </a:spcAft>
              <a:buClr>
                <a:schemeClr val="dk1"/>
              </a:buClr>
              <a:buSzPts val="7000"/>
              <a:buNone/>
              <a:defRPr b="1" sz="7000"/>
            </a:lvl1pPr>
            <a:lvl2pPr indent="-228600" lvl="1" marL="914400" algn="l">
              <a:lnSpc>
                <a:spcPct val="90000"/>
              </a:lnSpc>
              <a:spcBef>
                <a:spcPts val="1668"/>
              </a:spcBef>
              <a:spcAft>
                <a:spcPts val="0"/>
              </a:spcAft>
              <a:buClr>
                <a:schemeClr val="dk1"/>
              </a:buClr>
              <a:buSzPts val="3216"/>
              <a:buNone/>
              <a:defRPr sz="3216"/>
            </a:lvl2pPr>
            <a:lvl3pPr indent="-228600" lvl="2" marL="1371600" algn="l">
              <a:lnSpc>
                <a:spcPct val="90000"/>
              </a:lnSpc>
              <a:spcBef>
                <a:spcPts val="1668"/>
              </a:spcBef>
              <a:spcAft>
                <a:spcPts val="0"/>
              </a:spcAft>
              <a:buClr>
                <a:schemeClr val="dk1"/>
              </a:buClr>
              <a:buSzPts val="2814"/>
              <a:buNone/>
              <a:defRPr sz="2814"/>
            </a:lvl3pPr>
            <a:lvl4pPr indent="-228600" lvl="3" marL="1828800" algn="l">
              <a:lnSpc>
                <a:spcPct val="90000"/>
              </a:lnSpc>
              <a:spcBef>
                <a:spcPts val="1668"/>
              </a:spcBef>
              <a:spcAft>
                <a:spcPts val="0"/>
              </a:spcAft>
              <a:buClr>
                <a:schemeClr val="dk1"/>
              </a:buClr>
              <a:buSzPts val="2010"/>
              <a:buNone/>
              <a:defRPr sz="2010"/>
            </a:lvl4pPr>
            <a:lvl5pPr indent="-228600" lvl="4" marL="2286000" algn="l">
              <a:lnSpc>
                <a:spcPct val="90000"/>
              </a:lnSpc>
              <a:spcBef>
                <a:spcPts val="1668"/>
              </a:spcBef>
              <a:spcAft>
                <a:spcPts val="0"/>
              </a:spcAft>
              <a:buClr>
                <a:schemeClr val="dk1"/>
              </a:buClr>
              <a:buSzPts val="2010"/>
              <a:buNone/>
              <a:defRPr sz="2010"/>
            </a:lvl5pPr>
            <a:lvl6pPr indent="-342900" lvl="5" marL="2743200" algn="l">
              <a:lnSpc>
                <a:spcPct val="90000"/>
              </a:lnSpc>
              <a:spcBef>
                <a:spcPts val="1668"/>
              </a:spcBef>
              <a:spcAft>
                <a:spcPts val="0"/>
              </a:spcAft>
              <a:buClr>
                <a:schemeClr val="dk1"/>
              </a:buClr>
              <a:buSzPts val="1800"/>
              <a:buChar char="•"/>
              <a:defRPr/>
            </a:lvl6pPr>
            <a:lvl7pPr indent="-342900" lvl="6" marL="3200400" algn="l">
              <a:lnSpc>
                <a:spcPct val="90000"/>
              </a:lnSpc>
              <a:spcBef>
                <a:spcPts val="1668"/>
              </a:spcBef>
              <a:spcAft>
                <a:spcPts val="0"/>
              </a:spcAft>
              <a:buClr>
                <a:schemeClr val="dk1"/>
              </a:buClr>
              <a:buSzPts val="1800"/>
              <a:buChar char="•"/>
              <a:defRPr/>
            </a:lvl7pPr>
            <a:lvl8pPr indent="-342900" lvl="7" marL="3657600" algn="l">
              <a:lnSpc>
                <a:spcPct val="90000"/>
              </a:lnSpc>
              <a:spcBef>
                <a:spcPts val="1668"/>
              </a:spcBef>
              <a:spcAft>
                <a:spcPts val="0"/>
              </a:spcAft>
              <a:buClr>
                <a:schemeClr val="dk1"/>
              </a:buClr>
              <a:buSzPts val="1800"/>
              <a:buChar char="•"/>
              <a:defRPr/>
            </a:lvl8pPr>
            <a:lvl9pPr indent="-342900" lvl="8" marL="4114800" algn="l">
              <a:lnSpc>
                <a:spcPct val="90000"/>
              </a:lnSpc>
              <a:spcBef>
                <a:spcPts val="1668"/>
              </a:spcBef>
              <a:spcAft>
                <a:spcPts val="0"/>
              </a:spcAft>
              <a:buClr>
                <a:schemeClr val="dk1"/>
              </a:buClr>
              <a:buSzPts val="1800"/>
              <a:buChar char="•"/>
              <a:defRPr/>
            </a:lvl9pPr>
          </a:lstStyle>
          <a:p/>
        </p:txBody>
      </p:sp>
      <p:sp>
        <p:nvSpPr>
          <p:cNvPr id="30" name="Google Shape;30;p2"/>
          <p:cNvSpPr txBox="1"/>
          <p:nvPr>
            <p:ph idx="8" type="body"/>
          </p:nvPr>
        </p:nvSpPr>
        <p:spPr>
          <a:xfrm>
            <a:off x="14503780" y="19994542"/>
            <a:ext cx="14880140" cy="1278000"/>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3335"/>
              </a:spcBef>
              <a:spcAft>
                <a:spcPts val="0"/>
              </a:spcAft>
              <a:buClr>
                <a:schemeClr val="dk1"/>
              </a:buClr>
              <a:buSzPts val="7000"/>
              <a:buNone/>
              <a:defRPr b="1" sz="7000"/>
            </a:lvl1pPr>
            <a:lvl2pPr indent="-228600" lvl="1" marL="914400" algn="l">
              <a:lnSpc>
                <a:spcPct val="90000"/>
              </a:lnSpc>
              <a:spcBef>
                <a:spcPts val="1668"/>
              </a:spcBef>
              <a:spcAft>
                <a:spcPts val="0"/>
              </a:spcAft>
              <a:buClr>
                <a:schemeClr val="dk1"/>
              </a:buClr>
              <a:buSzPts val="3216"/>
              <a:buNone/>
              <a:defRPr sz="3216"/>
            </a:lvl2pPr>
            <a:lvl3pPr indent="-228600" lvl="2" marL="1371600" algn="l">
              <a:lnSpc>
                <a:spcPct val="90000"/>
              </a:lnSpc>
              <a:spcBef>
                <a:spcPts val="1668"/>
              </a:spcBef>
              <a:spcAft>
                <a:spcPts val="0"/>
              </a:spcAft>
              <a:buClr>
                <a:schemeClr val="dk1"/>
              </a:buClr>
              <a:buSzPts val="2814"/>
              <a:buNone/>
              <a:defRPr sz="2814"/>
            </a:lvl3pPr>
            <a:lvl4pPr indent="-228600" lvl="3" marL="1828800" algn="l">
              <a:lnSpc>
                <a:spcPct val="90000"/>
              </a:lnSpc>
              <a:spcBef>
                <a:spcPts val="1668"/>
              </a:spcBef>
              <a:spcAft>
                <a:spcPts val="0"/>
              </a:spcAft>
              <a:buClr>
                <a:schemeClr val="dk1"/>
              </a:buClr>
              <a:buSzPts val="2010"/>
              <a:buNone/>
              <a:defRPr sz="2010"/>
            </a:lvl4pPr>
            <a:lvl5pPr indent="-228600" lvl="4" marL="2286000" algn="l">
              <a:lnSpc>
                <a:spcPct val="90000"/>
              </a:lnSpc>
              <a:spcBef>
                <a:spcPts val="1668"/>
              </a:spcBef>
              <a:spcAft>
                <a:spcPts val="0"/>
              </a:spcAft>
              <a:buClr>
                <a:schemeClr val="dk1"/>
              </a:buClr>
              <a:buSzPts val="2010"/>
              <a:buNone/>
              <a:defRPr sz="2010"/>
            </a:lvl5pPr>
            <a:lvl6pPr indent="-342900" lvl="5" marL="2743200" algn="l">
              <a:lnSpc>
                <a:spcPct val="90000"/>
              </a:lnSpc>
              <a:spcBef>
                <a:spcPts val="1668"/>
              </a:spcBef>
              <a:spcAft>
                <a:spcPts val="0"/>
              </a:spcAft>
              <a:buClr>
                <a:schemeClr val="dk1"/>
              </a:buClr>
              <a:buSzPts val="1800"/>
              <a:buChar char="•"/>
              <a:defRPr/>
            </a:lvl6pPr>
            <a:lvl7pPr indent="-342900" lvl="6" marL="3200400" algn="l">
              <a:lnSpc>
                <a:spcPct val="90000"/>
              </a:lnSpc>
              <a:spcBef>
                <a:spcPts val="1668"/>
              </a:spcBef>
              <a:spcAft>
                <a:spcPts val="0"/>
              </a:spcAft>
              <a:buClr>
                <a:schemeClr val="dk1"/>
              </a:buClr>
              <a:buSzPts val="1800"/>
              <a:buChar char="•"/>
              <a:defRPr/>
            </a:lvl7pPr>
            <a:lvl8pPr indent="-342900" lvl="7" marL="3657600" algn="l">
              <a:lnSpc>
                <a:spcPct val="90000"/>
              </a:lnSpc>
              <a:spcBef>
                <a:spcPts val="1668"/>
              </a:spcBef>
              <a:spcAft>
                <a:spcPts val="0"/>
              </a:spcAft>
              <a:buClr>
                <a:schemeClr val="dk1"/>
              </a:buClr>
              <a:buSzPts val="1800"/>
              <a:buChar char="•"/>
              <a:defRPr/>
            </a:lvl8pPr>
            <a:lvl9pPr indent="-342900" lvl="8" marL="4114800" algn="l">
              <a:lnSpc>
                <a:spcPct val="90000"/>
              </a:lnSpc>
              <a:spcBef>
                <a:spcPts val="1668"/>
              </a:spcBef>
              <a:spcAft>
                <a:spcPts val="0"/>
              </a:spcAft>
              <a:buClr>
                <a:schemeClr val="dk1"/>
              </a:buClr>
              <a:buSzPts val="1800"/>
              <a:buChar char="•"/>
              <a:defRPr/>
            </a:lvl9pPr>
          </a:lstStyle>
          <a:p/>
        </p:txBody>
      </p:sp>
      <p:sp>
        <p:nvSpPr>
          <p:cNvPr id="31" name="Google Shape;31;p2"/>
          <p:cNvSpPr/>
          <p:nvPr>
            <p:ph idx="9" type="pic"/>
          </p:nvPr>
        </p:nvSpPr>
        <p:spPr>
          <a:xfrm>
            <a:off x="1108829" y="19957628"/>
            <a:ext cx="12701898" cy="6132436"/>
          </a:xfrm>
          <a:prstGeom prst="rect">
            <a:avLst/>
          </a:prstGeom>
          <a:noFill/>
          <a:ln>
            <a:noFill/>
          </a:ln>
        </p:spPr>
      </p:sp>
      <p:sp>
        <p:nvSpPr>
          <p:cNvPr id="32" name="Google Shape;32;p2"/>
          <p:cNvSpPr txBox="1"/>
          <p:nvPr>
            <p:ph idx="13" type="body"/>
          </p:nvPr>
        </p:nvSpPr>
        <p:spPr>
          <a:xfrm>
            <a:off x="1108829" y="26572939"/>
            <a:ext cx="12762598" cy="1439297"/>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3335"/>
              </a:spcBef>
              <a:spcAft>
                <a:spcPts val="0"/>
              </a:spcAft>
              <a:buClr>
                <a:schemeClr val="dk1"/>
              </a:buClr>
              <a:buSzPts val="4000"/>
              <a:buNone/>
              <a:defRPr sz="4000"/>
            </a:lvl1pPr>
            <a:lvl2pPr indent="-228600" lvl="1" marL="914400" algn="l">
              <a:lnSpc>
                <a:spcPct val="90000"/>
              </a:lnSpc>
              <a:spcBef>
                <a:spcPts val="1668"/>
              </a:spcBef>
              <a:spcAft>
                <a:spcPts val="0"/>
              </a:spcAft>
              <a:buClr>
                <a:schemeClr val="dk1"/>
              </a:buClr>
              <a:buSzPts val="3216"/>
              <a:buNone/>
              <a:defRPr sz="3216"/>
            </a:lvl2pPr>
            <a:lvl3pPr indent="-228600" lvl="2" marL="1371600" algn="l">
              <a:lnSpc>
                <a:spcPct val="90000"/>
              </a:lnSpc>
              <a:spcBef>
                <a:spcPts val="1668"/>
              </a:spcBef>
              <a:spcAft>
                <a:spcPts val="0"/>
              </a:spcAft>
              <a:buClr>
                <a:schemeClr val="dk1"/>
              </a:buClr>
              <a:buSzPts val="2814"/>
              <a:buNone/>
              <a:defRPr sz="2814"/>
            </a:lvl3pPr>
            <a:lvl4pPr indent="-228600" lvl="3" marL="1828800" algn="l">
              <a:lnSpc>
                <a:spcPct val="90000"/>
              </a:lnSpc>
              <a:spcBef>
                <a:spcPts val="1668"/>
              </a:spcBef>
              <a:spcAft>
                <a:spcPts val="0"/>
              </a:spcAft>
              <a:buClr>
                <a:schemeClr val="dk1"/>
              </a:buClr>
              <a:buSzPts val="2010"/>
              <a:buNone/>
              <a:defRPr sz="2010"/>
            </a:lvl4pPr>
            <a:lvl5pPr indent="-228600" lvl="4" marL="2286000" algn="l">
              <a:lnSpc>
                <a:spcPct val="90000"/>
              </a:lnSpc>
              <a:spcBef>
                <a:spcPts val="1668"/>
              </a:spcBef>
              <a:spcAft>
                <a:spcPts val="0"/>
              </a:spcAft>
              <a:buClr>
                <a:schemeClr val="dk1"/>
              </a:buClr>
              <a:buSzPts val="2010"/>
              <a:buNone/>
              <a:defRPr sz="2010"/>
            </a:lvl5pPr>
            <a:lvl6pPr indent="-342900" lvl="5" marL="2743200" algn="l">
              <a:lnSpc>
                <a:spcPct val="90000"/>
              </a:lnSpc>
              <a:spcBef>
                <a:spcPts val="1668"/>
              </a:spcBef>
              <a:spcAft>
                <a:spcPts val="0"/>
              </a:spcAft>
              <a:buClr>
                <a:schemeClr val="dk1"/>
              </a:buClr>
              <a:buSzPts val="1800"/>
              <a:buChar char="•"/>
              <a:defRPr/>
            </a:lvl6pPr>
            <a:lvl7pPr indent="-342900" lvl="6" marL="3200400" algn="l">
              <a:lnSpc>
                <a:spcPct val="90000"/>
              </a:lnSpc>
              <a:spcBef>
                <a:spcPts val="1668"/>
              </a:spcBef>
              <a:spcAft>
                <a:spcPts val="0"/>
              </a:spcAft>
              <a:buClr>
                <a:schemeClr val="dk1"/>
              </a:buClr>
              <a:buSzPts val="1800"/>
              <a:buChar char="•"/>
              <a:defRPr/>
            </a:lvl7pPr>
            <a:lvl8pPr indent="-342900" lvl="7" marL="3657600" algn="l">
              <a:lnSpc>
                <a:spcPct val="90000"/>
              </a:lnSpc>
              <a:spcBef>
                <a:spcPts val="1668"/>
              </a:spcBef>
              <a:spcAft>
                <a:spcPts val="0"/>
              </a:spcAft>
              <a:buClr>
                <a:schemeClr val="dk1"/>
              </a:buClr>
              <a:buSzPts val="1800"/>
              <a:buChar char="•"/>
              <a:defRPr/>
            </a:lvl8pPr>
            <a:lvl9pPr indent="-342900" lvl="8" marL="4114800" algn="l">
              <a:lnSpc>
                <a:spcPct val="90000"/>
              </a:lnSpc>
              <a:spcBef>
                <a:spcPts val="1668"/>
              </a:spcBef>
              <a:spcAft>
                <a:spcPts val="0"/>
              </a:spcAft>
              <a:buClr>
                <a:schemeClr val="dk1"/>
              </a:buClr>
              <a:buSzPts val="1800"/>
              <a:buChar char="•"/>
              <a:defRPr/>
            </a:lvl9pPr>
          </a:lstStyle>
          <a:p/>
        </p:txBody>
      </p:sp>
      <p:sp>
        <p:nvSpPr>
          <p:cNvPr id="33" name="Google Shape;33;p2"/>
          <p:cNvSpPr/>
          <p:nvPr>
            <p:ph idx="14" type="pic"/>
          </p:nvPr>
        </p:nvSpPr>
        <p:spPr>
          <a:xfrm>
            <a:off x="15857079" y="38019216"/>
            <a:ext cx="13575222" cy="3090165"/>
          </a:xfrm>
          <a:prstGeom prst="rect">
            <a:avLst/>
          </a:prstGeom>
          <a:noFill/>
          <a:ln>
            <a:noFill/>
          </a:ln>
        </p:spPr>
      </p:sp>
      <p:sp>
        <p:nvSpPr>
          <p:cNvPr id="34" name="Google Shape;34;p2"/>
          <p:cNvSpPr txBox="1"/>
          <p:nvPr>
            <p:ph idx="15" type="body"/>
          </p:nvPr>
        </p:nvSpPr>
        <p:spPr>
          <a:xfrm>
            <a:off x="1108829" y="30330905"/>
            <a:ext cx="14298300" cy="6961076"/>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3335"/>
              </a:spcBef>
              <a:spcAft>
                <a:spcPts val="0"/>
              </a:spcAft>
              <a:buClr>
                <a:schemeClr val="dk1"/>
              </a:buClr>
              <a:buSzPts val="4020"/>
              <a:buNone/>
              <a:defRPr sz="4020"/>
            </a:lvl1pPr>
            <a:lvl2pPr indent="-228600" lvl="1" marL="914400" algn="l">
              <a:lnSpc>
                <a:spcPct val="90000"/>
              </a:lnSpc>
              <a:spcBef>
                <a:spcPts val="1668"/>
              </a:spcBef>
              <a:spcAft>
                <a:spcPts val="0"/>
              </a:spcAft>
              <a:buClr>
                <a:schemeClr val="dk1"/>
              </a:buClr>
              <a:buSzPts val="3216"/>
              <a:buNone/>
              <a:defRPr sz="3216"/>
            </a:lvl2pPr>
            <a:lvl3pPr indent="-228600" lvl="2" marL="1371600" algn="l">
              <a:lnSpc>
                <a:spcPct val="90000"/>
              </a:lnSpc>
              <a:spcBef>
                <a:spcPts val="1668"/>
              </a:spcBef>
              <a:spcAft>
                <a:spcPts val="0"/>
              </a:spcAft>
              <a:buClr>
                <a:schemeClr val="dk1"/>
              </a:buClr>
              <a:buSzPts val="2814"/>
              <a:buNone/>
              <a:defRPr sz="2814"/>
            </a:lvl3pPr>
            <a:lvl4pPr indent="-228600" lvl="3" marL="1828800" algn="l">
              <a:lnSpc>
                <a:spcPct val="90000"/>
              </a:lnSpc>
              <a:spcBef>
                <a:spcPts val="1668"/>
              </a:spcBef>
              <a:spcAft>
                <a:spcPts val="0"/>
              </a:spcAft>
              <a:buClr>
                <a:schemeClr val="dk1"/>
              </a:buClr>
              <a:buSzPts val="2010"/>
              <a:buNone/>
              <a:defRPr sz="2010"/>
            </a:lvl4pPr>
            <a:lvl5pPr indent="-228600" lvl="4" marL="2286000" algn="l">
              <a:lnSpc>
                <a:spcPct val="90000"/>
              </a:lnSpc>
              <a:spcBef>
                <a:spcPts val="1668"/>
              </a:spcBef>
              <a:spcAft>
                <a:spcPts val="0"/>
              </a:spcAft>
              <a:buClr>
                <a:schemeClr val="dk1"/>
              </a:buClr>
              <a:buSzPts val="2010"/>
              <a:buNone/>
              <a:defRPr sz="2010"/>
            </a:lvl5pPr>
            <a:lvl6pPr indent="-342900" lvl="5" marL="2743200" algn="l">
              <a:lnSpc>
                <a:spcPct val="90000"/>
              </a:lnSpc>
              <a:spcBef>
                <a:spcPts val="1668"/>
              </a:spcBef>
              <a:spcAft>
                <a:spcPts val="0"/>
              </a:spcAft>
              <a:buClr>
                <a:schemeClr val="dk1"/>
              </a:buClr>
              <a:buSzPts val="1800"/>
              <a:buChar char="•"/>
              <a:defRPr/>
            </a:lvl6pPr>
            <a:lvl7pPr indent="-342900" lvl="6" marL="3200400" algn="l">
              <a:lnSpc>
                <a:spcPct val="90000"/>
              </a:lnSpc>
              <a:spcBef>
                <a:spcPts val="1668"/>
              </a:spcBef>
              <a:spcAft>
                <a:spcPts val="0"/>
              </a:spcAft>
              <a:buClr>
                <a:schemeClr val="dk1"/>
              </a:buClr>
              <a:buSzPts val="1800"/>
              <a:buChar char="•"/>
              <a:defRPr/>
            </a:lvl7pPr>
            <a:lvl8pPr indent="-342900" lvl="7" marL="3657600" algn="l">
              <a:lnSpc>
                <a:spcPct val="90000"/>
              </a:lnSpc>
              <a:spcBef>
                <a:spcPts val="1668"/>
              </a:spcBef>
              <a:spcAft>
                <a:spcPts val="0"/>
              </a:spcAft>
              <a:buClr>
                <a:schemeClr val="dk1"/>
              </a:buClr>
              <a:buSzPts val="1800"/>
              <a:buChar char="•"/>
              <a:defRPr/>
            </a:lvl8pPr>
            <a:lvl9pPr indent="-342900" lvl="8" marL="4114800" algn="l">
              <a:lnSpc>
                <a:spcPct val="90000"/>
              </a:lnSpc>
              <a:spcBef>
                <a:spcPts val="1668"/>
              </a:spcBef>
              <a:spcAft>
                <a:spcPts val="0"/>
              </a:spcAft>
              <a:buClr>
                <a:schemeClr val="dk1"/>
              </a:buClr>
              <a:buSzPts val="1800"/>
              <a:buChar char="•"/>
              <a:defRPr/>
            </a:lvl9pPr>
          </a:lstStyle>
          <a:p/>
        </p:txBody>
      </p:sp>
      <p:sp>
        <p:nvSpPr>
          <p:cNvPr id="35" name="Google Shape;35;p2"/>
          <p:cNvSpPr txBox="1"/>
          <p:nvPr>
            <p:ph idx="16" type="body"/>
          </p:nvPr>
        </p:nvSpPr>
        <p:spPr>
          <a:xfrm>
            <a:off x="1108829" y="28944905"/>
            <a:ext cx="14231947" cy="1278000"/>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3335"/>
              </a:spcBef>
              <a:spcAft>
                <a:spcPts val="0"/>
              </a:spcAft>
              <a:buClr>
                <a:schemeClr val="dk1"/>
              </a:buClr>
              <a:buSzPts val="7000"/>
              <a:buNone/>
              <a:defRPr b="1" sz="7000"/>
            </a:lvl1pPr>
            <a:lvl2pPr indent="-228600" lvl="1" marL="914400" algn="l">
              <a:lnSpc>
                <a:spcPct val="90000"/>
              </a:lnSpc>
              <a:spcBef>
                <a:spcPts val="1668"/>
              </a:spcBef>
              <a:spcAft>
                <a:spcPts val="0"/>
              </a:spcAft>
              <a:buClr>
                <a:schemeClr val="dk1"/>
              </a:buClr>
              <a:buSzPts val="3216"/>
              <a:buNone/>
              <a:defRPr sz="3216"/>
            </a:lvl2pPr>
            <a:lvl3pPr indent="-228600" lvl="2" marL="1371600" algn="l">
              <a:lnSpc>
                <a:spcPct val="90000"/>
              </a:lnSpc>
              <a:spcBef>
                <a:spcPts val="1668"/>
              </a:spcBef>
              <a:spcAft>
                <a:spcPts val="0"/>
              </a:spcAft>
              <a:buClr>
                <a:schemeClr val="dk1"/>
              </a:buClr>
              <a:buSzPts val="2814"/>
              <a:buNone/>
              <a:defRPr sz="2814"/>
            </a:lvl3pPr>
            <a:lvl4pPr indent="-228600" lvl="3" marL="1828800" algn="l">
              <a:lnSpc>
                <a:spcPct val="90000"/>
              </a:lnSpc>
              <a:spcBef>
                <a:spcPts val="1668"/>
              </a:spcBef>
              <a:spcAft>
                <a:spcPts val="0"/>
              </a:spcAft>
              <a:buClr>
                <a:schemeClr val="dk1"/>
              </a:buClr>
              <a:buSzPts val="2010"/>
              <a:buNone/>
              <a:defRPr sz="2010"/>
            </a:lvl4pPr>
            <a:lvl5pPr indent="-228600" lvl="4" marL="2286000" algn="l">
              <a:lnSpc>
                <a:spcPct val="90000"/>
              </a:lnSpc>
              <a:spcBef>
                <a:spcPts val="1668"/>
              </a:spcBef>
              <a:spcAft>
                <a:spcPts val="0"/>
              </a:spcAft>
              <a:buClr>
                <a:schemeClr val="dk1"/>
              </a:buClr>
              <a:buSzPts val="2010"/>
              <a:buNone/>
              <a:defRPr sz="2010"/>
            </a:lvl5pPr>
            <a:lvl6pPr indent="-342900" lvl="5" marL="2743200" algn="l">
              <a:lnSpc>
                <a:spcPct val="90000"/>
              </a:lnSpc>
              <a:spcBef>
                <a:spcPts val="1668"/>
              </a:spcBef>
              <a:spcAft>
                <a:spcPts val="0"/>
              </a:spcAft>
              <a:buClr>
                <a:schemeClr val="dk1"/>
              </a:buClr>
              <a:buSzPts val="1800"/>
              <a:buChar char="•"/>
              <a:defRPr/>
            </a:lvl6pPr>
            <a:lvl7pPr indent="-342900" lvl="6" marL="3200400" algn="l">
              <a:lnSpc>
                <a:spcPct val="90000"/>
              </a:lnSpc>
              <a:spcBef>
                <a:spcPts val="1668"/>
              </a:spcBef>
              <a:spcAft>
                <a:spcPts val="0"/>
              </a:spcAft>
              <a:buClr>
                <a:schemeClr val="dk1"/>
              </a:buClr>
              <a:buSzPts val="1800"/>
              <a:buChar char="•"/>
              <a:defRPr/>
            </a:lvl7pPr>
            <a:lvl8pPr indent="-342900" lvl="7" marL="3657600" algn="l">
              <a:lnSpc>
                <a:spcPct val="90000"/>
              </a:lnSpc>
              <a:spcBef>
                <a:spcPts val="1668"/>
              </a:spcBef>
              <a:spcAft>
                <a:spcPts val="0"/>
              </a:spcAft>
              <a:buClr>
                <a:schemeClr val="dk1"/>
              </a:buClr>
              <a:buSzPts val="1800"/>
              <a:buChar char="•"/>
              <a:defRPr/>
            </a:lvl8pPr>
            <a:lvl9pPr indent="-342900" lvl="8" marL="4114800" algn="l">
              <a:lnSpc>
                <a:spcPct val="90000"/>
              </a:lnSpc>
              <a:spcBef>
                <a:spcPts val="1668"/>
              </a:spcBef>
              <a:spcAft>
                <a:spcPts val="0"/>
              </a:spcAft>
              <a:buClr>
                <a:schemeClr val="dk1"/>
              </a:buClr>
              <a:buSzPts val="1800"/>
              <a:buChar char="•"/>
              <a:defRPr/>
            </a:lvl9pPr>
          </a:lstStyle>
          <a:p/>
        </p:txBody>
      </p:sp>
      <p:sp>
        <p:nvSpPr>
          <p:cNvPr id="36" name="Google Shape;36;p2"/>
          <p:cNvSpPr/>
          <p:nvPr>
            <p:ph idx="17" type="pic"/>
          </p:nvPr>
        </p:nvSpPr>
        <p:spPr>
          <a:xfrm>
            <a:off x="16236338" y="28948560"/>
            <a:ext cx="13147582" cy="6435627"/>
          </a:xfrm>
          <a:prstGeom prst="rect">
            <a:avLst/>
          </a:prstGeom>
          <a:noFill/>
          <a:ln>
            <a:noFill/>
          </a:ln>
        </p:spPr>
      </p:sp>
      <p:sp>
        <p:nvSpPr>
          <p:cNvPr id="37" name="Google Shape;37;p2"/>
          <p:cNvSpPr txBox="1"/>
          <p:nvPr>
            <p:ph idx="18" type="body"/>
          </p:nvPr>
        </p:nvSpPr>
        <p:spPr>
          <a:xfrm>
            <a:off x="16254231" y="35782764"/>
            <a:ext cx="13178070" cy="1439297"/>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3335"/>
              </a:spcBef>
              <a:spcAft>
                <a:spcPts val="0"/>
              </a:spcAft>
              <a:buClr>
                <a:schemeClr val="dk1"/>
              </a:buClr>
              <a:buSzPts val="4000"/>
              <a:buNone/>
              <a:defRPr sz="4000"/>
            </a:lvl1pPr>
            <a:lvl2pPr indent="-228600" lvl="1" marL="914400" algn="l">
              <a:lnSpc>
                <a:spcPct val="90000"/>
              </a:lnSpc>
              <a:spcBef>
                <a:spcPts val="1668"/>
              </a:spcBef>
              <a:spcAft>
                <a:spcPts val="0"/>
              </a:spcAft>
              <a:buClr>
                <a:schemeClr val="dk1"/>
              </a:buClr>
              <a:buSzPts val="3216"/>
              <a:buNone/>
              <a:defRPr sz="3216"/>
            </a:lvl2pPr>
            <a:lvl3pPr indent="-228600" lvl="2" marL="1371600" algn="l">
              <a:lnSpc>
                <a:spcPct val="90000"/>
              </a:lnSpc>
              <a:spcBef>
                <a:spcPts val="1668"/>
              </a:spcBef>
              <a:spcAft>
                <a:spcPts val="0"/>
              </a:spcAft>
              <a:buClr>
                <a:schemeClr val="dk1"/>
              </a:buClr>
              <a:buSzPts val="2814"/>
              <a:buNone/>
              <a:defRPr sz="2814"/>
            </a:lvl3pPr>
            <a:lvl4pPr indent="-228600" lvl="3" marL="1828800" algn="l">
              <a:lnSpc>
                <a:spcPct val="90000"/>
              </a:lnSpc>
              <a:spcBef>
                <a:spcPts val="1668"/>
              </a:spcBef>
              <a:spcAft>
                <a:spcPts val="0"/>
              </a:spcAft>
              <a:buClr>
                <a:schemeClr val="dk1"/>
              </a:buClr>
              <a:buSzPts val="2010"/>
              <a:buNone/>
              <a:defRPr sz="2010"/>
            </a:lvl4pPr>
            <a:lvl5pPr indent="-228600" lvl="4" marL="2286000" algn="l">
              <a:lnSpc>
                <a:spcPct val="90000"/>
              </a:lnSpc>
              <a:spcBef>
                <a:spcPts val="1668"/>
              </a:spcBef>
              <a:spcAft>
                <a:spcPts val="0"/>
              </a:spcAft>
              <a:buClr>
                <a:schemeClr val="dk1"/>
              </a:buClr>
              <a:buSzPts val="2010"/>
              <a:buNone/>
              <a:defRPr sz="2010"/>
            </a:lvl5pPr>
            <a:lvl6pPr indent="-342900" lvl="5" marL="2743200" algn="l">
              <a:lnSpc>
                <a:spcPct val="90000"/>
              </a:lnSpc>
              <a:spcBef>
                <a:spcPts val="1668"/>
              </a:spcBef>
              <a:spcAft>
                <a:spcPts val="0"/>
              </a:spcAft>
              <a:buClr>
                <a:schemeClr val="dk1"/>
              </a:buClr>
              <a:buSzPts val="1800"/>
              <a:buChar char="•"/>
              <a:defRPr/>
            </a:lvl6pPr>
            <a:lvl7pPr indent="-342900" lvl="6" marL="3200400" algn="l">
              <a:lnSpc>
                <a:spcPct val="90000"/>
              </a:lnSpc>
              <a:spcBef>
                <a:spcPts val="1668"/>
              </a:spcBef>
              <a:spcAft>
                <a:spcPts val="0"/>
              </a:spcAft>
              <a:buClr>
                <a:schemeClr val="dk1"/>
              </a:buClr>
              <a:buSzPts val="1800"/>
              <a:buChar char="•"/>
              <a:defRPr/>
            </a:lvl7pPr>
            <a:lvl8pPr indent="-342900" lvl="7" marL="3657600" algn="l">
              <a:lnSpc>
                <a:spcPct val="90000"/>
              </a:lnSpc>
              <a:spcBef>
                <a:spcPts val="1668"/>
              </a:spcBef>
              <a:spcAft>
                <a:spcPts val="0"/>
              </a:spcAft>
              <a:buClr>
                <a:schemeClr val="dk1"/>
              </a:buClr>
              <a:buSzPts val="1800"/>
              <a:buChar char="•"/>
              <a:defRPr/>
            </a:lvl8pPr>
            <a:lvl9pPr indent="-342900" lvl="8" marL="4114800" algn="l">
              <a:lnSpc>
                <a:spcPct val="90000"/>
              </a:lnSpc>
              <a:spcBef>
                <a:spcPts val="1668"/>
              </a:spcBef>
              <a:spcAft>
                <a:spcPts val="0"/>
              </a:spcAft>
              <a:buClr>
                <a:schemeClr val="dk1"/>
              </a:buClr>
              <a:buSzPts val="18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Benutzerdefiniertes Layout">
  <p:cSld name="6_Benutzerdefiniertes Layout">
    <p:spTree>
      <p:nvGrpSpPr>
        <p:cNvPr id="38" name="Shape 38"/>
        <p:cNvGrpSpPr/>
        <p:nvPr/>
      </p:nvGrpSpPr>
      <p:grpSpPr>
        <a:xfrm>
          <a:off x="0" y="0"/>
          <a:ext cx="0" cy="0"/>
          <a:chOff x="0" y="0"/>
          <a:chExt cx="0" cy="0"/>
        </a:xfrm>
      </p:grpSpPr>
      <p:grpSp>
        <p:nvGrpSpPr>
          <p:cNvPr id="39" name="Google Shape;39;p3"/>
          <p:cNvGrpSpPr/>
          <p:nvPr/>
        </p:nvGrpSpPr>
        <p:grpSpPr>
          <a:xfrm>
            <a:off x="0" y="-11824"/>
            <a:ext cx="30496907" cy="43034662"/>
            <a:chOff x="0" y="-11824"/>
            <a:chExt cx="30496907" cy="43034662"/>
          </a:xfrm>
        </p:grpSpPr>
        <p:sp>
          <p:nvSpPr>
            <p:cNvPr id="40" name="Google Shape;40;p3"/>
            <p:cNvSpPr/>
            <p:nvPr/>
          </p:nvSpPr>
          <p:spPr>
            <a:xfrm>
              <a:off x="0" y="42914838"/>
              <a:ext cx="30494905" cy="108000"/>
            </a:xfrm>
            <a:prstGeom prst="rect">
              <a:avLst/>
            </a:prstGeom>
            <a:solidFill>
              <a:srgbClr val="C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 name="Google Shape;41;p3"/>
            <p:cNvSpPr/>
            <p:nvPr/>
          </p:nvSpPr>
          <p:spPr>
            <a:xfrm rot="-5400000">
              <a:off x="8926562" y="21452493"/>
              <a:ext cx="43032690" cy="108000"/>
            </a:xfrm>
            <a:prstGeom prst="rect">
              <a:avLst/>
            </a:prstGeom>
            <a:solidFill>
              <a:srgbClr val="C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 name="Google Shape;42;p3"/>
            <p:cNvSpPr/>
            <p:nvPr/>
          </p:nvSpPr>
          <p:spPr>
            <a:xfrm rot="-5400000">
              <a:off x="-21461373" y="21452493"/>
              <a:ext cx="43032690" cy="108000"/>
            </a:xfrm>
            <a:prstGeom prst="rect">
              <a:avLst/>
            </a:prstGeom>
            <a:solidFill>
              <a:srgbClr val="C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 name="Google Shape;43;p3"/>
            <p:cNvSpPr/>
            <p:nvPr/>
          </p:nvSpPr>
          <p:spPr>
            <a:xfrm>
              <a:off x="0" y="-11824"/>
              <a:ext cx="30495876" cy="108000"/>
            </a:xfrm>
            <a:prstGeom prst="rect">
              <a:avLst/>
            </a:prstGeom>
            <a:solidFill>
              <a:srgbClr val="C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 name="Google Shape;44;p3"/>
            <p:cNvSpPr/>
            <p:nvPr/>
          </p:nvSpPr>
          <p:spPr>
            <a:xfrm rot="-5400000">
              <a:off x="-21255792" y="21454172"/>
              <a:ext cx="42830489" cy="108000"/>
            </a:xfrm>
            <a:prstGeom prst="rect">
              <a:avLst/>
            </a:prstGeom>
            <a:noFill/>
            <a:ln cap="flat" cmpd="sng" w="12700">
              <a:solidFill>
                <a:srgbClr val="C00000"/>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 name="Google Shape;45;p3"/>
            <p:cNvSpPr/>
            <p:nvPr/>
          </p:nvSpPr>
          <p:spPr>
            <a:xfrm rot="-5400000">
              <a:off x="8918160" y="21457418"/>
              <a:ext cx="42830488" cy="108000"/>
            </a:xfrm>
            <a:prstGeom prst="rect">
              <a:avLst/>
            </a:prstGeom>
            <a:noFill/>
            <a:ln cap="flat" cmpd="sng" w="12700">
              <a:solidFill>
                <a:srgbClr val="C00000"/>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 name="Google Shape;46;p3"/>
            <p:cNvSpPr/>
            <p:nvPr/>
          </p:nvSpPr>
          <p:spPr>
            <a:xfrm>
              <a:off x="107456" y="92927"/>
              <a:ext cx="30279447" cy="108000"/>
            </a:xfrm>
            <a:prstGeom prst="rect">
              <a:avLst/>
            </a:prstGeom>
            <a:noFill/>
            <a:ln cap="flat" cmpd="sng" w="12700">
              <a:solidFill>
                <a:srgbClr val="C00000"/>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 name="Google Shape;47;p3"/>
            <p:cNvSpPr/>
            <p:nvPr/>
          </p:nvSpPr>
          <p:spPr>
            <a:xfrm>
              <a:off x="108973" y="42806838"/>
              <a:ext cx="30277930" cy="108000"/>
            </a:xfrm>
            <a:prstGeom prst="rect">
              <a:avLst/>
            </a:prstGeom>
            <a:noFill/>
            <a:ln cap="flat" cmpd="sng" w="12700">
              <a:solidFill>
                <a:srgbClr val="C00000"/>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2096592" y="2290577"/>
            <a:ext cx="26302692" cy="831576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14674"/>
              <a:buFont typeface="Calibri"/>
              <a:buNone/>
              <a:defRPr b="0" i="0" sz="14674"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2096592" y="11452839"/>
            <a:ext cx="26302692" cy="27297595"/>
          </a:xfrm>
          <a:prstGeom prst="rect">
            <a:avLst/>
          </a:prstGeom>
          <a:noFill/>
          <a:ln>
            <a:noFill/>
          </a:ln>
        </p:spPr>
        <p:txBody>
          <a:bodyPr anchorCtr="0" anchor="t" bIns="45700" lIns="91425" spcFirstLastPara="1" rIns="91425" wrap="square" tIns="45700">
            <a:normAutofit/>
          </a:bodyPr>
          <a:lstStyle>
            <a:lvl1pPr indent="-821563" lvl="0" marL="457200" marR="0" rtl="0" algn="l">
              <a:lnSpc>
                <a:spcPct val="90000"/>
              </a:lnSpc>
              <a:spcBef>
                <a:spcPts val="3335"/>
              </a:spcBef>
              <a:spcAft>
                <a:spcPts val="0"/>
              </a:spcAft>
              <a:buClr>
                <a:schemeClr val="dk1"/>
              </a:buClr>
              <a:buSzPts val="9338"/>
              <a:buFont typeface="Arial"/>
              <a:buChar char="•"/>
              <a:defRPr b="0" i="0" sz="9338" u="none" cap="none" strike="noStrike">
                <a:solidFill>
                  <a:schemeClr val="dk1"/>
                </a:solidFill>
                <a:latin typeface="Calibri"/>
                <a:ea typeface="Calibri"/>
                <a:cs typeface="Calibri"/>
                <a:sym typeface="Calibri"/>
              </a:defRPr>
            </a:lvl1pPr>
            <a:lvl2pPr indent="-736854" lvl="1" marL="914400" marR="0" rtl="0" algn="l">
              <a:lnSpc>
                <a:spcPct val="90000"/>
              </a:lnSpc>
              <a:spcBef>
                <a:spcPts val="1668"/>
              </a:spcBef>
              <a:spcAft>
                <a:spcPts val="0"/>
              </a:spcAft>
              <a:buClr>
                <a:schemeClr val="dk1"/>
              </a:buClr>
              <a:buSzPts val="8004"/>
              <a:buFont typeface="Arial"/>
              <a:buChar char="•"/>
              <a:defRPr b="0" i="0" sz="8004" u="none" cap="none" strike="noStrike">
                <a:solidFill>
                  <a:schemeClr val="dk1"/>
                </a:solidFill>
                <a:latin typeface="Calibri"/>
                <a:ea typeface="Calibri"/>
                <a:cs typeface="Calibri"/>
                <a:sym typeface="Calibri"/>
              </a:defRPr>
            </a:lvl2pPr>
            <a:lvl3pPr indent="-652145" lvl="2" marL="1371600" marR="0" rtl="0" algn="l">
              <a:lnSpc>
                <a:spcPct val="90000"/>
              </a:lnSpc>
              <a:spcBef>
                <a:spcPts val="1668"/>
              </a:spcBef>
              <a:spcAft>
                <a:spcPts val="0"/>
              </a:spcAft>
              <a:buClr>
                <a:schemeClr val="dk1"/>
              </a:buClr>
              <a:buSzPts val="6670"/>
              <a:buFont typeface="Arial"/>
              <a:buChar char="•"/>
              <a:defRPr b="0" i="0" sz="6669" u="none" cap="none" strike="noStrike">
                <a:solidFill>
                  <a:schemeClr val="dk1"/>
                </a:solidFill>
                <a:latin typeface="Calibri"/>
                <a:ea typeface="Calibri"/>
                <a:cs typeface="Calibri"/>
                <a:sym typeface="Calibri"/>
              </a:defRPr>
            </a:lvl3pPr>
            <a:lvl4pPr indent="-609790" lvl="3" marL="1828800" marR="0" rtl="0" algn="l">
              <a:lnSpc>
                <a:spcPct val="90000"/>
              </a:lnSpc>
              <a:spcBef>
                <a:spcPts val="1668"/>
              </a:spcBef>
              <a:spcAft>
                <a:spcPts val="0"/>
              </a:spcAft>
              <a:buClr>
                <a:schemeClr val="dk1"/>
              </a:buClr>
              <a:buSzPts val="6003"/>
              <a:buFont typeface="Arial"/>
              <a:buChar char="•"/>
              <a:defRPr b="0" i="0" sz="6003" u="none" cap="none" strike="noStrike">
                <a:solidFill>
                  <a:schemeClr val="dk1"/>
                </a:solidFill>
                <a:latin typeface="Calibri"/>
                <a:ea typeface="Calibri"/>
                <a:cs typeface="Calibri"/>
                <a:sym typeface="Calibri"/>
              </a:defRPr>
            </a:lvl4pPr>
            <a:lvl5pPr indent="-609790" lvl="4" marL="2286000" marR="0" rtl="0" algn="l">
              <a:lnSpc>
                <a:spcPct val="90000"/>
              </a:lnSpc>
              <a:spcBef>
                <a:spcPts val="1668"/>
              </a:spcBef>
              <a:spcAft>
                <a:spcPts val="0"/>
              </a:spcAft>
              <a:buClr>
                <a:schemeClr val="dk1"/>
              </a:buClr>
              <a:buSzPts val="6003"/>
              <a:buFont typeface="Arial"/>
              <a:buChar char="•"/>
              <a:defRPr b="0" i="0" sz="6003" u="none" cap="none" strike="noStrike">
                <a:solidFill>
                  <a:schemeClr val="dk1"/>
                </a:solidFill>
                <a:latin typeface="Calibri"/>
                <a:ea typeface="Calibri"/>
                <a:cs typeface="Calibri"/>
                <a:sym typeface="Calibri"/>
              </a:defRPr>
            </a:lvl5pPr>
            <a:lvl6pPr indent="-609790" lvl="5" marL="2743200" marR="0" rtl="0" algn="l">
              <a:lnSpc>
                <a:spcPct val="90000"/>
              </a:lnSpc>
              <a:spcBef>
                <a:spcPts val="1668"/>
              </a:spcBef>
              <a:spcAft>
                <a:spcPts val="0"/>
              </a:spcAft>
              <a:buClr>
                <a:schemeClr val="dk1"/>
              </a:buClr>
              <a:buSzPts val="6003"/>
              <a:buFont typeface="Arial"/>
              <a:buChar char="•"/>
              <a:defRPr b="0" i="0" sz="6003" u="none" cap="none" strike="noStrike">
                <a:solidFill>
                  <a:schemeClr val="dk1"/>
                </a:solidFill>
                <a:latin typeface="Calibri"/>
                <a:ea typeface="Calibri"/>
                <a:cs typeface="Calibri"/>
                <a:sym typeface="Calibri"/>
              </a:defRPr>
            </a:lvl6pPr>
            <a:lvl7pPr indent="-609790" lvl="6" marL="3200400" marR="0" rtl="0" algn="l">
              <a:lnSpc>
                <a:spcPct val="90000"/>
              </a:lnSpc>
              <a:spcBef>
                <a:spcPts val="1668"/>
              </a:spcBef>
              <a:spcAft>
                <a:spcPts val="0"/>
              </a:spcAft>
              <a:buClr>
                <a:schemeClr val="dk1"/>
              </a:buClr>
              <a:buSzPts val="6003"/>
              <a:buFont typeface="Arial"/>
              <a:buChar char="•"/>
              <a:defRPr b="0" i="0" sz="6003" u="none" cap="none" strike="noStrike">
                <a:solidFill>
                  <a:schemeClr val="dk1"/>
                </a:solidFill>
                <a:latin typeface="Calibri"/>
                <a:ea typeface="Calibri"/>
                <a:cs typeface="Calibri"/>
                <a:sym typeface="Calibri"/>
              </a:defRPr>
            </a:lvl7pPr>
            <a:lvl8pPr indent="-609790" lvl="7" marL="3657600" marR="0" rtl="0" algn="l">
              <a:lnSpc>
                <a:spcPct val="90000"/>
              </a:lnSpc>
              <a:spcBef>
                <a:spcPts val="1668"/>
              </a:spcBef>
              <a:spcAft>
                <a:spcPts val="0"/>
              </a:spcAft>
              <a:buClr>
                <a:schemeClr val="dk1"/>
              </a:buClr>
              <a:buSzPts val="6003"/>
              <a:buFont typeface="Arial"/>
              <a:buChar char="•"/>
              <a:defRPr b="0" i="0" sz="6003" u="none" cap="none" strike="noStrike">
                <a:solidFill>
                  <a:schemeClr val="dk1"/>
                </a:solidFill>
                <a:latin typeface="Calibri"/>
                <a:ea typeface="Calibri"/>
                <a:cs typeface="Calibri"/>
                <a:sym typeface="Calibri"/>
              </a:defRPr>
            </a:lvl8pPr>
            <a:lvl9pPr indent="-609790" lvl="8" marL="4114800" marR="0" rtl="0" algn="l">
              <a:lnSpc>
                <a:spcPct val="90000"/>
              </a:lnSpc>
              <a:spcBef>
                <a:spcPts val="1668"/>
              </a:spcBef>
              <a:spcAft>
                <a:spcPts val="0"/>
              </a:spcAft>
              <a:buClr>
                <a:schemeClr val="dk1"/>
              </a:buClr>
              <a:buSzPts val="6003"/>
              <a:buFont typeface="Arial"/>
              <a:buChar char="•"/>
              <a:defRPr b="0" i="0" sz="6003"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2096591" y="39875806"/>
            <a:ext cx="6861572" cy="2290568"/>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4002"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10101759" y="39875806"/>
            <a:ext cx="10292358" cy="2290568"/>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4002"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21537712" y="39875806"/>
            <a:ext cx="6861572" cy="2290568"/>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4002" u="none" cap="none" strike="noStrike">
                <a:solidFill>
                  <a:srgbClr val="888888"/>
                </a:solidFill>
                <a:latin typeface="Calibri"/>
                <a:ea typeface="Calibri"/>
                <a:cs typeface="Calibri"/>
                <a:sym typeface="Calibri"/>
              </a:defRPr>
            </a:lvl1pPr>
            <a:lvl2pPr indent="0" lvl="1" marL="0" marR="0" rtl="0" algn="r">
              <a:spcBef>
                <a:spcPts val="0"/>
              </a:spcBef>
              <a:buNone/>
              <a:defRPr b="0" i="0" sz="4002" u="none" cap="none" strike="noStrike">
                <a:solidFill>
                  <a:srgbClr val="888888"/>
                </a:solidFill>
                <a:latin typeface="Calibri"/>
                <a:ea typeface="Calibri"/>
                <a:cs typeface="Calibri"/>
                <a:sym typeface="Calibri"/>
              </a:defRPr>
            </a:lvl2pPr>
            <a:lvl3pPr indent="0" lvl="2" marL="0" marR="0" rtl="0" algn="r">
              <a:spcBef>
                <a:spcPts val="0"/>
              </a:spcBef>
              <a:buNone/>
              <a:defRPr b="0" i="0" sz="4002" u="none" cap="none" strike="noStrike">
                <a:solidFill>
                  <a:srgbClr val="888888"/>
                </a:solidFill>
                <a:latin typeface="Calibri"/>
                <a:ea typeface="Calibri"/>
                <a:cs typeface="Calibri"/>
                <a:sym typeface="Calibri"/>
              </a:defRPr>
            </a:lvl3pPr>
            <a:lvl4pPr indent="0" lvl="3" marL="0" marR="0" rtl="0" algn="r">
              <a:spcBef>
                <a:spcPts val="0"/>
              </a:spcBef>
              <a:buNone/>
              <a:defRPr b="0" i="0" sz="4002" u="none" cap="none" strike="noStrike">
                <a:solidFill>
                  <a:srgbClr val="888888"/>
                </a:solidFill>
                <a:latin typeface="Calibri"/>
                <a:ea typeface="Calibri"/>
                <a:cs typeface="Calibri"/>
                <a:sym typeface="Calibri"/>
              </a:defRPr>
            </a:lvl4pPr>
            <a:lvl5pPr indent="0" lvl="4" marL="0" marR="0" rtl="0" algn="r">
              <a:spcBef>
                <a:spcPts val="0"/>
              </a:spcBef>
              <a:buNone/>
              <a:defRPr b="0" i="0" sz="4002" u="none" cap="none" strike="noStrike">
                <a:solidFill>
                  <a:srgbClr val="888888"/>
                </a:solidFill>
                <a:latin typeface="Calibri"/>
                <a:ea typeface="Calibri"/>
                <a:cs typeface="Calibri"/>
                <a:sym typeface="Calibri"/>
              </a:defRPr>
            </a:lvl5pPr>
            <a:lvl6pPr indent="0" lvl="5" marL="0" marR="0" rtl="0" algn="r">
              <a:spcBef>
                <a:spcPts val="0"/>
              </a:spcBef>
              <a:buNone/>
              <a:defRPr b="0" i="0" sz="4002" u="none" cap="none" strike="noStrike">
                <a:solidFill>
                  <a:srgbClr val="888888"/>
                </a:solidFill>
                <a:latin typeface="Calibri"/>
                <a:ea typeface="Calibri"/>
                <a:cs typeface="Calibri"/>
                <a:sym typeface="Calibri"/>
              </a:defRPr>
            </a:lvl6pPr>
            <a:lvl7pPr indent="0" lvl="6" marL="0" marR="0" rtl="0" algn="r">
              <a:spcBef>
                <a:spcPts val="0"/>
              </a:spcBef>
              <a:buNone/>
              <a:defRPr b="0" i="0" sz="4002" u="none" cap="none" strike="noStrike">
                <a:solidFill>
                  <a:srgbClr val="888888"/>
                </a:solidFill>
                <a:latin typeface="Calibri"/>
                <a:ea typeface="Calibri"/>
                <a:cs typeface="Calibri"/>
                <a:sym typeface="Calibri"/>
              </a:defRPr>
            </a:lvl7pPr>
            <a:lvl8pPr indent="0" lvl="7" marL="0" marR="0" rtl="0" algn="r">
              <a:spcBef>
                <a:spcPts val="0"/>
              </a:spcBef>
              <a:buNone/>
              <a:defRPr b="0" i="0" sz="4002" u="none" cap="none" strike="noStrike">
                <a:solidFill>
                  <a:srgbClr val="888888"/>
                </a:solidFill>
                <a:latin typeface="Calibri"/>
                <a:ea typeface="Calibri"/>
                <a:cs typeface="Calibri"/>
                <a:sym typeface="Calibri"/>
              </a:defRPr>
            </a:lvl8pPr>
            <a:lvl9pPr indent="0" lvl="8" marL="0" marR="0" rtl="0" algn="r">
              <a:spcBef>
                <a:spcPts val="0"/>
              </a:spcBef>
              <a:buNone/>
              <a:defRPr b="0" i="0" sz="4002"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3.jpg"/><Relationship Id="rId5" Type="http://schemas.openxmlformats.org/officeDocument/2006/relationships/image" Target="../media/image1.jpg"/><Relationship Id="rId6"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 name="Shape 51"/>
        <p:cNvGrpSpPr/>
        <p:nvPr/>
      </p:nvGrpSpPr>
      <p:grpSpPr>
        <a:xfrm>
          <a:off x="0" y="0"/>
          <a:ext cx="0" cy="0"/>
          <a:chOff x="0" y="0"/>
          <a:chExt cx="0" cy="0"/>
        </a:xfrm>
      </p:grpSpPr>
      <p:sp>
        <p:nvSpPr>
          <p:cNvPr id="52" name="Google Shape;52;p4"/>
          <p:cNvSpPr txBox="1"/>
          <p:nvPr>
            <p:ph type="title"/>
          </p:nvPr>
        </p:nvSpPr>
        <p:spPr>
          <a:xfrm>
            <a:off x="13152625" y="1503650"/>
            <a:ext cx="16231200" cy="30909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8041"/>
              <a:buFont typeface="Calibri"/>
              <a:buNone/>
            </a:pPr>
            <a:r>
              <a:rPr lang="en-US" sz="7241"/>
              <a:t>Predicting Skin Burns from Convective Air at Elevated Temperatures</a:t>
            </a:r>
            <a:endParaRPr sz="7241"/>
          </a:p>
        </p:txBody>
      </p:sp>
      <p:sp>
        <p:nvSpPr>
          <p:cNvPr id="53" name="Google Shape;53;p4"/>
          <p:cNvSpPr txBox="1"/>
          <p:nvPr>
            <p:ph idx="1" type="body"/>
          </p:nvPr>
        </p:nvSpPr>
        <p:spPr>
          <a:xfrm>
            <a:off x="13152492" y="9800872"/>
            <a:ext cx="16231500" cy="19449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7F7F7F"/>
              </a:buClr>
              <a:buSzPts val="4000"/>
              <a:buNone/>
            </a:pPr>
            <a:r>
              <a:rPr lang="en-US"/>
              <a:t>Sergio Hernandez, P.E.</a:t>
            </a:r>
            <a:endParaRPr/>
          </a:p>
          <a:p>
            <a:pPr indent="0" lvl="0" marL="0" rtl="0" algn="l">
              <a:lnSpc>
                <a:spcPct val="100000"/>
              </a:lnSpc>
              <a:spcBef>
                <a:spcPts val="0"/>
              </a:spcBef>
              <a:spcAft>
                <a:spcPts val="0"/>
              </a:spcAft>
              <a:buClr>
                <a:srgbClr val="7F7F7F"/>
              </a:buClr>
              <a:buSzPts val="4000"/>
              <a:buNone/>
            </a:pPr>
            <a:r>
              <a:rPr lang="en-US"/>
              <a:t>Meta, Menlo Park, California</a:t>
            </a:r>
            <a:endParaRPr/>
          </a:p>
        </p:txBody>
      </p:sp>
      <p:sp>
        <p:nvSpPr>
          <p:cNvPr id="54" name="Google Shape;54;p4"/>
          <p:cNvSpPr txBox="1"/>
          <p:nvPr>
            <p:ph idx="3" type="body"/>
          </p:nvPr>
        </p:nvSpPr>
        <p:spPr>
          <a:xfrm>
            <a:off x="14503775" y="20649150"/>
            <a:ext cx="14298300" cy="90171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4020"/>
              <a:buNone/>
            </a:pPr>
            <a:r>
              <a:rPr lang="en-US" sz="4000"/>
              <a:t>C</a:t>
            </a:r>
            <a:r>
              <a:rPr lang="en-US" sz="4100"/>
              <a:t>OMSOL Multiphysics modeling environment was used to create a 2D model of the human skin. The geometry included the </a:t>
            </a:r>
            <a:r>
              <a:rPr lang="en-US" sz="4100"/>
              <a:t>epidermis, dermis, sub-dermis and inner tissue of the skin (Figure 1). Boundary conditions are also shown on Figure 1. The dimensions and thermal properties were similar to previous work (Ref 1). Mesh refinement was conducted to a level where the skin basal temperature was independent of mesh. The heat gain from the hot air to the skin is simulated using the heat transfer boundary for a flat plate. This simplifies the analysis since the flow is not solved and only the solid domain is simulated. Parametric studies were conducted with air temperature at 50, 60, 65, 70 Deg.C and velocities of 1, 5, and 10m/s. COMSOL’s Thermal Damage method was used to estimate the fraction of skin damage, 𝜴.  A first-degree burn occurs when there is partial necrosis of the epidermis (Ref 2). First degree burn is assumed to start at 𝜴=0.53 (Ref 1).</a:t>
            </a:r>
            <a:r>
              <a:rPr lang="en-US" sz="4200"/>
              <a:t> </a:t>
            </a:r>
            <a:endParaRPr sz="4200"/>
          </a:p>
        </p:txBody>
      </p:sp>
      <p:sp>
        <p:nvSpPr>
          <p:cNvPr id="55" name="Google Shape;55;p4"/>
          <p:cNvSpPr txBox="1"/>
          <p:nvPr>
            <p:ph idx="4" type="body"/>
          </p:nvPr>
        </p:nvSpPr>
        <p:spPr>
          <a:xfrm>
            <a:off x="1108829" y="38839957"/>
            <a:ext cx="14100300" cy="22695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rgbClr val="A5A5A5"/>
              </a:buClr>
              <a:buSzPts val="3216"/>
              <a:buNone/>
            </a:pPr>
            <a:r>
              <a:rPr lang="en-US" sz="2816"/>
              <a:t>(1) </a:t>
            </a:r>
            <a:r>
              <a:rPr lang="en-US" sz="2816"/>
              <a:t>S.C. Jiang, N. Ma, H.J. Li, X.X. Zhang, “Effects of thermal properties and geometrical dimensions on skin burn injuries”, Burns 28 (2002) 713–717.</a:t>
            </a:r>
            <a:endParaRPr sz="2816"/>
          </a:p>
          <a:p>
            <a:pPr indent="0" lvl="0" marL="0" rtl="0" algn="l">
              <a:lnSpc>
                <a:spcPct val="90000"/>
              </a:lnSpc>
              <a:spcBef>
                <a:spcPts val="0"/>
              </a:spcBef>
              <a:spcAft>
                <a:spcPts val="0"/>
              </a:spcAft>
              <a:buClr>
                <a:srgbClr val="A5A5A5"/>
              </a:buClr>
              <a:buSzPts val="3216"/>
              <a:buNone/>
            </a:pPr>
            <a:r>
              <a:rPr lang="en-US" sz="2816"/>
              <a:t>(2) Francesco Colella, et. al., “Contact Burn Injuries. Part I: The influence of object thermal mass”, IEEE 2020</a:t>
            </a:r>
            <a:endParaRPr sz="2816"/>
          </a:p>
          <a:p>
            <a:pPr indent="0" lvl="0" marL="0" rtl="0" algn="l">
              <a:lnSpc>
                <a:spcPct val="90000"/>
              </a:lnSpc>
              <a:spcBef>
                <a:spcPts val="0"/>
              </a:spcBef>
              <a:spcAft>
                <a:spcPts val="0"/>
              </a:spcAft>
              <a:buClr>
                <a:srgbClr val="A5A5A5"/>
              </a:buClr>
              <a:buSzPts val="3216"/>
              <a:buNone/>
            </a:pPr>
            <a:r>
              <a:t/>
            </a:r>
            <a:endParaRPr/>
          </a:p>
        </p:txBody>
      </p:sp>
      <p:sp>
        <p:nvSpPr>
          <p:cNvPr id="56" name="Google Shape;56;p4"/>
          <p:cNvSpPr txBox="1"/>
          <p:nvPr>
            <p:ph idx="5" type="body"/>
          </p:nvPr>
        </p:nvSpPr>
        <p:spPr>
          <a:xfrm>
            <a:off x="13152475" y="4594559"/>
            <a:ext cx="16231500" cy="40977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4020"/>
              <a:buFont typeface="Arial"/>
              <a:buNone/>
            </a:pPr>
            <a:r>
              <a:rPr lang="en-US" sz="4420"/>
              <a:t>Consumer electronic products are often cooled by air-convection to keep them operating at optimum performance. Air vented at elevated temperature and directed to skin may cause user discomfort and in some cases injury. It is important to understand the levels of air temperatures and velocities that may lead to injury. This study investigates air temperature at 50, 60, 65 and 70 Deg.C and velocities of 1, 5, and 10m/s that may lead to burns.</a:t>
            </a:r>
            <a:endParaRPr sz="6400"/>
          </a:p>
        </p:txBody>
      </p:sp>
      <p:sp>
        <p:nvSpPr>
          <p:cNvPr id="57" name="Google Shape;57;p4"/>
          <p:cNvSpPr txBox="1"/>
          <p:nvPr>
            <p:ph idx="6" type="body"/>
          </p:nvPr>
        </p:nvSpPr>
        <p:spPr>
          <a:xfrm>
            <a:off x="1528139" y="14549110"/>
            <a:ext cx="27436500" cy="4620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4020"/>
              <a:buNone/>
            </a:pPr>
            <a:r>
              <a:rPr lang="en-US" sz="4420"/>
              <a:t>Convective a</a:t>
            </a:r>
            <a:r>
              <a:rPr lang="en-US" sz="4420"/>
              <a:t>ir at e</a:t>
            </a:r>
            <a:r>
              <a:rPr lang="en-US" sz="4420"/>
              <a:t>levated temperatures may lead to skin burns depending on the air temperature and exposure time. COMSOL’s Bioheat-Transfer and Heat-Transfer in Solids interfaces are used to obtain the transient temperature and exposure profiles in the human skin. A simple 2D model is built to simulate the epidermis, dermis, sub-dermis and inner tissue of the skin. COMSOL’s Bioheat interface solves for Pennes Bioheat equation and simulates heat transfer from blood-flow and metabolic heat generation in tissues. To simplify the analysis, heat transfer for a flat plate is used to calculate the heat transfer from hot air to the skin. Then, to determine the level of injury, the damage function method is used. The analysis shows that elevated air temperatures and velocities result in lower threshold for injury. Lower air temperatures and lower velocities result in longer expos</a:t>
            </a:r>
            <a:r>
              <a:rPr lang="en-US" sz="4520"/>
              <a:t>ure time.</a:t>
            </a:r>
            <a:endParaRPr sz="4520"/>
          </a:p>
        </p:txBody>
      </p:sp>
      <p:sp>
        <p:nvSpPr>
          <p:cNvPr id="58" name="Google Shape;58;p4"/>
          <p:cNvSpPr txBox="1"/>
          <p:nvPr>
            <p:ph idx="7" type="body"/>
          </p:nvPr>
        </p:nvSpPr>
        <p:spPr>
          <a:xfrm>
            <a:off x="1528139" y="13272380"/>
            <a:ext cx="27436500" cy="127680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dk1"/>
              </a:buClr>
              <a:buSzPts val="7000"/>
              <a:buNone/>
            </a:pPr>
            <a:r>
              <a:rPr lang="en-US"/>
              <a:t>Abstract</a:t>
            </a:r>
            <a:endParaRPr/>
          </a:p>
        </p:txBody>
      </p:sp>
      <p:sp>
        <p:nvSpPr>
          <p:cNvPr id="59" name="Google Shape;59;p4"/>
          <p:cNvSpPr txBox="1"/>
          <p:nvPr>
            <p:ph idx="8" type="body"/>
          </p:nvPr>
        </p:nvSpPr>
        <p:spPr>
          <a:xfrm>
            <a:off x="14503780" y="19499167"/>
            <a:ext cx="14880000" cy="127800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dk1"/>
              </a:buClr>
              <a:buSzPts val="7000"/>
              <a:buNone/>
            </a:pPr>
            <a:r>
              <a:rPr lang="en-US"/>
              <a:t>Methodology</a:t>
            </a:r>
            <a:endParaRPr/>
          </a:p>
        </p:txBody>
      </p:sp>
      <p:sp>
        <p:nvSpPr>
          <p:cNvPr id="60" name="Google Shape;60;p4"/>
          <p:cNvSpPr txBox="1"/>
          <p:nvPr>
            <p:ph idx="13" type="body"/>
          </p:nvPr>
        </p:nvSpPr>
        <p:spPr>
          <a:xfrm>
            <a:off x="1108825" y="26572952"/>
            <a:ext cx="12762600" cy="16527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4000"/>
              <a:buNone/>
            </a:pPr>
            <a:r>
              <a:rPr lang="en-US" sz="3600"/>
              <a:t>Figure 1. (a) Geometry and Boundary Conditions. (b) Penne’s Bioheat equation, </a:t>
            </a:r>
            <a:r>
              <a:rPr lang="en-US" sz="3600"/>
              <a:t>(c</a:t>
            </a:r>
            <a:r>
              <a:rPr lang="en-US" sz="3600"/>
              <a:t>) Damage Function</a:t>
            </a:r>
            <a:endParaRPr sz="3600"/>
          </a:p>
        </p:txBody>
      </p:sp>
      <p:sp>
        <p:nvSpPr>
          <p:cNvPr id="61" name="Google Shape;61;p4"/>
          <p:cNvSpPr txBox="1"/>
          <p:nvPr>
            <p:ph idx="15" type="body"/>
          </p:nvPr>
        </p:nvSpPr>
        <p:spPr>
          <a:xfrm>
            <a:off x="1108829" y="30330905"/>
            <a:ext cx="14298300" cy="6961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4020"/>
              <a:buNone/>
            </a:pPr>
            <a:r>
              <a:rPr lang="en-US" sz="4220"/>
              <a:t>T</a:t>
            </a:r>
            <a:r>
              <a:rPr lang="en-US" sz="4220"/>
              <a:t>he fraction of damage to the skin basal-layer is higher with increased air velocity </a:t>
            </a:r>
            <a:r>
              <a:rPr lang="en-US" sz="4220"/>
              <a:t>and air temperature (Figure 2). Exposure times and air temperatures below the iso-velocity curves reduce the risk to skin damage. The fraction of damage is severe at 10 m/s and 70</a:t>
            </a:r>
            <a:r>
              <a:rPr lang="en-US" sz="4220"/>
              <a:t>˚C and it is expected that most of the skin layers will be damaged after 1 hour exposure. The threshold decreases with higher temperatures, approaching an asymptote at about 2 minute exposure, air temperature of 70˚C and air velocities of 5m/s and 10 m/s. When using these results, consideration should be given to use safety factors (e.g. x1.5) and to add safety margins. These results can help designers develop thermal management strategies for their electronic devices.</a:t>
            </a:r>
            <a:endParaRPr sz="4220"/>
          </a:p>
        </p:txBody>
      </p:sp>
      <p:sp>
        <p:nvSpPr>
          <p:cNvPr id="62" name="Google Shape;62;p4"/>
          <p:cNvSpPr txBox="1"/>
          <p:nvPr>
            <p:ph idx="16" type="body"/>
          </p:nvPr>
        </p:nvSpPr>
        <p:spPr>
          <a:xfrm>
            <a:off x="1108829" y="28944905"/>
            <a:ext cx="14232000" cy="127800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dk1"/>
              </a:buClr>
              <a:buSzPts val="7000"/>
              <a:buNone/>
            </a:pPr>
            <a:r>
              <a:rPr lang="en-US"/>
              <a:t>Results</a:t>
            </a:r>
            <a:endParaRPr/>
          </a:p>
        </p:txBody>
      </p:sp>
      <p:sp>
        <p:nvSpPr>
          <p:cNvPr id="63" name="Google Shape;63;p4"/>
          <p:cNvSpPr txBox="1"/>
          <p:nvPr>
            <p:ph idx="18" type="body"/>
          </p:nvPr>
        </p:nvSpPr>
        <p:spPr>
          <a:xfrm>
            <a:off x="16254225" y="36525897"/>
            <a:ext cx="13178100" cy="10710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4000"/>
              <a:buNone/>
            </a:pPr>
            <a:r>
              <a:rPr lang="en-US" sz="3600"/>
              <a:t>Figure 2. (a) Tissue damage at the end of a 1 hour exposure. (b) Velocity iso-plots for first-degree burn.</a:t>
            </a:r>
            <a:endParaRPr sz="3600"/>
          </a:p>
        </p:txBody>
      </p:sp>
      <p:pic>
        <p:nvPicPr>
          <p:cNvPr id="64" name="Google Shape;64;p4"/>
          <p:cNvPicPr preferRelativeResize="0"/>
          <p:nvPr>
            <p:ph idx="14" type="pic"/>
          </p:nvPr>
        </p:nvPicPr>
        <p:blipFill rotWithShape="1">
          <a:blip r:embed="rId3">
            <a:alphaModFix/>
          </a:blip>
          <a:srcRect b="-89297" l="-5447" r="-7330" t="-91601"/>
          <a:stretch/>
        </p:blipFill>
        <p:spPr>
          <a:xfrm>
            <a:off x="15857538" y="38019038"/>
            <a:ext cx="13574710" cy="3090862"/>
          </a:xfrm>
          <a:prstGeom prst="rect">
            <a:avLst/>
          </a:prstGeom>
          <a:noFill/>
          <a:ln>
            <a:noFill/>
          </a:ln>
        </p:spPr>
      </p:pic>
      <p:pic>
        <p:nvPicPr>
          <p:cNvPr id="65" name="Google Shape;65;p4"/>
          <p:cNvPicPr preferRelativeResize="0"/>
          <p:nvPr/>
        </p:nvPicPr>
        <p:blipFill>
          <a:blip r:embed="rId4">
            <a:alphaModFix/>
          </a:blip>
          <a:stretch>
            <a:fillRect/>
          </a:stretch>
        </p:blipFill>
        <p:spPr>
          <a:xfrm>
            <a:off x="1528150" y="1503650"/>
            <a:ext cx="9144000" cy="8297224"/>
          </a:xfrm>
          <a:prstGeom prst="rect">
            <a:avLst/>
          </a:prstGeom>
          <a:noFill/>
          <a:ln>
            <a:noFill/>
          </a:ln>
        </p:spPr>
      </p:pic>
      <p:pic>
        <p:nvPicPr>
          <p:cNvPr id="66" name="Google Shape;66;p4"/>
          <p:cNvPicPr preferRelativeResize="0"/>
          <p:nvPr/>
        </p:nvPicPr>
        <p:blipFill>
          <a:blip r:embed="rId5">
            <a:alphaModFix/>
          </a:blip>
          <a:stretch>
            <a:fillRect/>
          </a:stretch>
        </p:blipFill>
        <p:spPr>
          <a:xfrm>
            <a:off x="1108825" y="19442475"/>
            <a:ext cx="9563326" cy="7172494"/>
          </a:xfrm>
          <a:prstGeom prst="rect">
            <a:avLst/>
          </a:prstGeom>
          <a:noFill/>
          <a:ln>
            <a:noFill/>
          </a:ln>
        </p:spPr>
      </p:pic>
      <p:pic>
        <p:nvPicPr>
          <p:cNvPr id="67" name="Google Shape;67;p4"/>
          <p:cNvPicPr preferRelativeResize="0"/>
          <p:nvPr/>
        </p:nvPicPr>
        <p:blipFill>
          <a:blip r:embed="rId6">
            <a:alphaModFix/>
          </a:blip>
          <a:stretch>
            <a:fillRect/>
          </a:stretch>
        </p:blipFill>
        <p:spPr>
          <a:xfrm>
            <a:off x="16481625" y="29666250"/>
            <a:ext cx="11813299" cy="685965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