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4" r:id="rId2"/>
  </p:sldIdLst>
  <p:sldSz cx="32918400" cy="43891200"/>
  <p:notesSz cx="6858000" cy="9144000"/>
  <p:defaultTextStyle>
    <a:defPPr>
      <a:defRPr lang="en-US"/>
    </a:defPPr>
    <a:lvl1pPr marL="0" algn="l" defTabSz="3686861" rtl="0" eaLnBrk="1" latinLnBrk="0" hangingPunct="1">
      <a:defRPr sz="7258" kern="1200">
        <a:solidFill>
          <a:schemeClr val="tx1"/>
        </a:solidFill>
        <a:latin typeface="+mn-lt"/>
        <a:ea typeface="+mn-ea"/>
        <a:cs typeface="+mn-cs"/>
      </a:defRPr>
    </a:lvl1pPr>
    <a:lvl2pPr marL="1843430" algn="l" defTabSz="3686861" rtl="0" eaLnBrk="1" latinLnBrk="0" hangingPunct="1">
      <a:defRPr sz="7258" kern="1200">
        <a:solidFill>
          <a:schemeClr val="tx1"/>
        </a:solidFill>
        <a:latin typeface="+mn-lt"/>
        <a:ea typeface="+mn-ea"/>
        <a:cs typeface="+mn-cs"/>
      </a:defRPr>
    </a:lvl2pPr>
    <a:lvl3pPr marL="3686861" algn="l" defTabSz="3686861" rtl="0" eaLnBrk="1" latinLnBrk="0" hangingPunct="1">
      <a:defRPr sz="7258" kern="1200">
        <a:solidFill>
          <a:schemeClr val="tx1"/>
        </a:solidFill>
        <a:latin typeface="+mn-lt"/>
        <a:ea typeface="+mn-ea"/>
        <a:cs typeface="+mn-cs"/>
      </a:defRPr>
    </a:lvl3pPr>
    <a:lvl4pPr marL="5530291" algn="l" defTabSz="3686861" rtl="0" eaLnBrk="1" latinLnBrk="0" hangingPunct="1">
      <a:defRPr sz="7258" kern="1200">
        <a:solidFill>
          <a:schemeClr val="tx1"/>
        </a:solidFill>
        <a:latin typeface="+mn-lt"/>
        <a:ea typeface="+mn-ea"/>
        <a:cs typeface="+mn-cs"/>
      </a:defRPr>
    </a:lvl4pPr>
    <a:lvl5pPr marL="7373722" algn="l" defTabSz="3686861" rtl="0" eaLnBrk="1" latinLnBrk="0" hangingPunct="1">
      <a:defRPr sz="7258" kern="1200">
        <a:solidFill>
          <a:schemeClr val="tx1"/>
        </a:solidFill>
        <a:latin typeface="+mn-lt"/>
        <a:ea typeface="+mn-ea"/>
        <a:cs typeface="+mn-cs"/>
      </a:defRPr>
    </a:lvl5pPr>
    <a:lvl6pPr marL="9217152" algn="l" defTabSz="3686861" rtl="0" eaLnBrk="1" latinLnBrk="0" hangingPunct="1">
      <a:defRPr sz="7258" kern="1200">
        <a:solidFill>
          <a:schemeClr val="tx1"/>
        </a:solidFill>
        <a:latin typeface="+mn-lt"/>
        <a:ea typeface="+mn-ea"/>
        <a:cs typeface="+mn-cs"/>
      </a:defRPr>
    </a:lvl6pPr>
    <a:lvl7pPr marL="11060582" algn="l" defTabSz="3686861" rtl="0" eaLnBrk="1" latinLnBrk="0" hangingPunct="1">
      <a:defRPr sz="7258" kern="1200">
        <a:solidFill>
          <a:schemeClr val="tx1"/>
        </a:solidFill>
        <a:latin typeface="+mn-lt"/>
        <a:ea typeface="+mn-ea"/>
        <a:cs typeface="+mn-cs"/>
      </a:defRPr>
    </a:lvl7pPr>
    <a:lvl8pPr marL="12904013" algn="l" defTabSz="3686861" rtl="0" eaLnBrk="1" latinLnBrk="0" hangingPunct="1">
      <a:defRPr sz="7258" kern="1200">
        <a:solidFill>
          <a:schemeClr val="tx1"/>
        </a:solidFill>
        <a:latin typeface="+mn-lt"/>
        <a:ea typeface="+mn-ea"/>
        <a:cs typeface="+mn-cs"/>
      </a:defRPr>
    </a:lvl8pPr>
    <a:lvl9pPr marL="14747443" algn="l" defTabSz="3686861" rtl="0" eaLnBrk="1" latinLnBrk="0" hangingPunct="1">
      <a:defRPr sz="7258"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508B1E4-16B1-9340-08AC-B6B44BFE3333}" name="Rubens Jourdain" initials="RJ" userId="S::jrubens@rubenstechdev.onmicrosoft.com::1a80f96c-a0e0-4d6e-a500-a9d3ad065009"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163A42C-FDEE-4ACE-B671-9DC85D548AD5}" v="20" dt="2024-08-28T00:10:56.43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33" d="100"/>
          <a:sy n="33" d="100"/>
        </p:scale>
        <p:origin x="264" y="4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presProps" Target="presProps.xml"/><Relationship Id="rId7"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 Id="rId9"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ubens Jourdain" userId="1a80f96c-a0e0-4d6e-a500-a9d3ad065009" providerId="ADAL" clId="{5163A42C-FDEE-4ACE-B671-9DC85D548AD5}"/>
    <pc:docChg chg="undo redo custSel delSld modSld delMainMaster">
      <pc:chgData name="Rubens Jourdain" userId="1a80f96c-a0e0-4d6e-a500-a9d3ad065009" providerId="ADAL" clId="{5163A42C-FDEE-4ACE-B671-9DC85D548AD5}" dt="2024-08-31T02:53:47.452" v="2794" actId="20577"/>
      <pc:docMkLst>
        <pc:docMk/>
      </pc:docMkLst>
      <pc:sldChg chg="addSp delSp modSp del mod modCm">
        <pc:chgData name="Rubens Jourdain" userId="1a80f96c-a0e0-4d6e-a500-a9d3ad065009" providerId="ADAL" clId="{5163A42C-FDEE-4ACE-B671-9DC85D548AD5}" dt="2024-08-31T02:53:47.452" v="2794" actId="20577"/>
        <pc:sldMkLst>
          <pc:docMk/>
          <pc:sldMk cId="901595357" sldId="284"/>
        </pc:sldMkLst>
        <pc:spChg chg="mod">
          <ac:chgData name="Rubens Jourdain" userId="1a80f96c-a0e0-4d6e-a500-a9d3ad065009" providerId="ADAL" clId="{5163A42C-FDEE-4ACE-B671-9DC85D548AD5}" dt="2024-08-30T13:01:55.895" v="2117" actId="20577"/>
          <ac:spMkLst>
            <pc:docMk/>
            <pc:sldMk cId="901595357" sldId="284"/>
            <ac:spMk id="2" creationId="{CBE54564-37A0-47EB-985B-31EC8AEECB7A}"/>
          </ac:spMkLst>
        </pc:spChg>
        <pc:spChg chg="mod">
          <ac:chgData name="Rubens Jourdain" userId="1a80f96c-a0e0-4d6e-a500-a9d3ad065009" providerId="ADAL" clId="{5163A42C-FDEE-4ACE-B671-9DC85D548AD5}" dt="2024-08-29T00:04:54.487" v="2080" actId="1036"/>
          <ac:spMkLst>
            <pc:docMk/>
            <pc:sldMk cId="901595357" sldId="284"/>
            <ac:spMk id="3" creationId="{D540B72B-0FE4-434A-ACA1-4A3BE67ACB24}"/>
          </ac:spMkLst>
        </pc:spChg>
        <pc:spChg chg="mod">
          <ac:chgData name="Rubens Jourdain" userId="1a80f96c-a0e0-4d6e-a500-a9d3ad065009" providerId="ADAL" clId="{5163A42C-FDEE-4ACE-B671-9DC85D548AD5}" dt="2024-08-30T13:47:23.511" v="2238" actId="20577"/>
          <ac:spMkLst>
            <pc:docMk/>
            <pc:sldMk cId="901595357" sldId="284"/>
            <ac:spMk id="5" creationId="{160C264A-B626-4CD9-B287-6FFCC6CE4833}"/>
          </ac:spMkLst>
        </pc:spChg>
        <pc:spChg chg="mod">
          <ac:chgData name="Rubens Jourdain" userId="1a80f96c-a0e0-4d6e-a500-a9d3ad065009" providerId="ADAL" clId="{5163A42C-FDEE-4ACE-B671-9DC85D548AD5}" dt="2024-08-31T02:48:12.860" v="2696" actId="20577"/>
          <ac:spMkLst>
            <pc:docMk/>
            <pc:sldMk cId="901595357" sldId="284"/>
            <ac:spMk id="6" creationId="{368CEE9F-DAD5-47A2-8509-9F75DD38DCE6}"/>
          </ac:spMkLst>
        </pc:spChg>
        <pc:spChg chg="mod">
          <ac:chgData name="Rubens Jourdain" userId="1a80f96c-a0e0-4d6e-a500-a9d3ad065009" providerId="ADAL" clId="{5163A42C-FDEE-4ACE-B671-9DC85D548AD5}" dt="2024-08-28T10:58:08.313" v="1318" actId="114"/>
          <ac:spMkLst>
            <pc:docMk/>
            <pc:sldMk cId="901595357" sldId="284"/>
            <ac:spMk id="7" creationId="{F0F6372D-DFEF-4C26-B3CF-D01CF87C8B2F}"/>
          </ac:spMkLst>
        </pc:spChg>
        <pc:spChg chg="mod">
          <ac:chgData name="Rubens Jourdain" userId="1a80f96c-a0e0-4d6e-a500-a9d3ad065009" providerId="ADAL" clId="{5163A42C-FDEE-4ACE-B671-9DC85D548AD5}" dt="2024-08-31T02:46:06.628" v="2673" actId="20577"/>
          <ac:spMkLst>
            <pc:docMk/>
            <pc:sldMk cId="901595357" sldId="284"/>
            <ac:spMk id="8" creationId="{BE5CEEA8-9232-459D-AD4B-8928FA506582}"/>
          </ac:spMkLst>
        </pc:spChg>
        <pc:spChg chg="mod">
          <ac:chgData name="Rubens Jourdain" userId="1a80f96c-a0e0-4d6e-a500-a9d3ad065009" providerId="ADAL" clId="{5163A42C-FDEE-4ACE-B671-9DC85D548AD5}" dt="2024-08-27T23:36:15.424" v="887" actId="1036"/>
          <ac:spMkLst>
            <pc:docMk/>
            <pc:sldMk cId="901595357" sldId="284"/>
            <ac:spMk id="9" creationId="{3EC19DC3-EB5A-4252-8CF2-177F7D0FD322}"/>
          </ac:spMkLst>
        </pc:spChg>
        <pc:spChg chg="mod">
          <ac:chgData name="Rubens Jourdain" userId="1a80f96c-a0e0-4d6e-a500-a9d3ad065009" providerId="ADAL" clId="{5163A42C-FDEE-4ACE-B671-9DC85D548AD5}" dt="2024-08-28T00:44:38.019" v="1278" actId="14100"/>
          <ac:spMkLst>
            <pc:docMk/>
            <pc:sldMk cId="901595357" sldId="284"/>
            <ac:spMk id="10" creationId="{8E1B62C2-E6F3-41A7-9CD5-C73537DC56D0}"/>
          </ac:spMkLst>
        </pc:spChg>
        <pc:spChg chg="mod">
          <ac:chgData name="Rubens Jourdain" userId="1a80f96c-a0e0-4d6e-a500-a9d3ad065009" providerId="ADAL" clId="{5163A42C-FDEE-4ACE-B671-9DC85D548AD5}" dt="2024-08-28T11:05:00.801" v="1382" actId="1036"/>
          <ac:spMkLst>
            <pc:docMk/>
            <pc:sldMk cId="901595357" sldId="284"/>
            <ac:spMk id="12" creationId="{05BCBD67-5335-465C-AB7F-DFA3AD05F3B9}"/>
          </ac:spMkLst>
        </pc:spChg>
        <pc:spChg chg="del mod topLvl">
          <ac:chgData name="Rubens Jourdain" userId="1a80f96c-a0e0-4d6e-a500-a9d3ad065009" providerId="ADAL" clId="{5163A42C-FDEE-4ACE-B671-9DC85D548AD5}" dt="2024-08-27T22:09:08.983" v="731" actId="478"/>
          <ac:spMkLst>
            <pc:docMk/>
            <pc:sldMk cId="901595357" sldId="284"/>
            <ac:spMk id="13" creationId="{90269C1F-B03A-84F6-911D-58D6E245B522}"/>
          </ac:spMkLst>
        </pc:spChg>
        <pc:spChg chg="mod">
          <ac:chgData name="Rubens Jourdain" userId="1a80f96c-a0e0-4d6e-a500-a9d3ad065009" providerId="ADAL" clId="{5163A42C-FDEE-4ACE-B671-9DC85D548AD5}" dt="2024-08-31T02:53:47.452" v="2794" actId="20577"/>
          <ac:spMkLst>
            <pc:docMk/>
            <pc:sldMk cId="901595357" sldId="284"/>
            <ac:spMk id="14" creationId="{5DC46656-C03A-422F-A731-3F53691989C5}"/>
          </ac:spMkLst>
        </pc:spChg>
        <pc:spChg chg="mod">
          <ac:chgData name="Rubens Jourdain" userId="1a80f96c-a0e0-4d6e-a500-a9d3ad065009" providerId="ADAL" clId="{5163A42C-FDEE-4ACE-B671-9DC85D548AD5}" dt="2024-08-30T14:21:42.280" v="2607" actId="1035"/>
          <ac:spMkLst>
            <pc:docMk/>
            <pc:sldMk cId="901595357" sldId="284"/>
            <ac:spMk id="15" creationId="{47CB7505-8ADD-4EF6-94EF-18BAB964C341}"/>
          </ac:spMkLst>
        </pc:spChg>
        <pc:spChg chg="add mod">
          <ac:chgData name="Rubens Jourdain" userId="1a80f96c-a0e0-4d6e-a500-a9d3ad065009" providerId="ADAL" clId="{5163A42C-FDEE-4ACE-B671-9DC85D548AD5}" dt="2024-08-30T13:50:29.240" v="2339" actId="14100"/>
          <ac:spMkLst>
            <pc:docMk/>
            <pc:sldMk cId="901595357" sldId="284"/>
            <ac:spMk id="16" creationId="{8FB6BE8D-074F-8BA4-B7C1-300271F7BF35}"/>
          </ac:spMkLst>
        </pc:spChg>
        <pc:spChg chg="mod">
          <ac:chgData name="Rubens Jourdain" userId="1a80f96c-a0e0-4d6e-a500-a9d3ad065009" providerId="ADAL" clId="{5163A42C-FDEE-4ACE-B671-9DC85D548AD5}" dt="2024-08-30T18:00:17.159" v="2671" actId="20577"/>
          <ac:spMkLst>
            <pc:docMk/>
            <pc:sldMk cId="901595357" sldId="284"/>
            <ac:spMk id="17" creationId="{648B7680-D57A-4EAF-9917-2C2A7CFFB16F}"/>
          </ac:spMkLst>
        </pc:spChg>
        <pc:spChg chg="add mod">
          <ac:chgData name="Rubens Jourdain" userId="1a80f96c-a0e0-4d6e-a500-a9d3ad065009" providerId="ADAL" clId="{5163A42C-FDEE-4ACE-B671-9DC85D548AD5}" dt="2024-08-27T23:32:59.685" v="864"/>
          <ac:spMkLst>
            <pc:docMk/>
            <pc:sldMk cId="901595357" sldId="284"/>
            <ac:spMk id="18" creationId="{ABFC8D47-D21F-9093-3DF0-4A4E36D31AC7}"/>
          </ac:spMkLst>
        </pc:spChg>
        <pc:spChg chg="add del mod">
          <ac:chgData name="Rubens Jourdain" userId="1a80f96c-a0e0-4d6e-a500-a9d3ad065009" providerId="ADAL" clId="{5163A42C-FDEE-4ACE-B671-9DC85D548AD5}" dt="2024-08-28T00:12:09.561" v="1129" actId="478"/>
          <ac:spMkLst>
            <pc:docMk/>
            <pc:sldMk cId="901595357" sldId="284"/>
            <ac:spMk id="23" creationId="{340CE1AB-0D9B-B7A8-5889-E548C1266A73}"/>
          </ac:spMkLst>
        </pc:spChg>
        <pc:spChg chg="mod">
          <ac:chgData name="Rubens Jourdain" userId="1a80f96c-a0e0-4d6e-a500-a9d3ad065009" providerId="ADAL" clId="{5163A42C-FDEE-4ACE-B671-9DC85D548AD5}" dt="2024-08-31T02:51:02.066" v="2737" actId="1037"/>
          <ac:spMkLst>
            <pc:docMk/>
            <pc:sldMk cId="901595357" sldId="284"/>
            <ac:spMk id="41" creationId="{79D71399-2796-F7C5-119F-8BDA504D4D75}"/>
          </ac:spMkLst>
        </pc:spChg>
        <pc:grpChg chg="add del mod">
          <ac:chgData name="Rubens Jourdain" userId="1a80f96c-a0e0-4d6e-a500-a9d3ad065009" providerId="ADAL" clId="{5163A42C-FDEE-4ACE-B671-9DC85D548AD5}" dt="2024-08-27T22:08:11.110" v="724" actId="165"/>
          <ac:grpSpMkLst>
            <pc:docMk/>
            <pc:sldMk cId="901595357" sldId="284"/>
            <ac:grpSpMk id="4" creationId="{FC43EBDD-6A1B-601C-5257-CF5E7726C4B3}"/>
          </ac:grpSpMkLst>
        </pc:grpChg>
        <pc:grpChg chg="add mod">
          <ac:chgData name="Rubens Jourdain" userId="1a80f96c-a0e0-4d6e-a500-a9d3ad065009" providerId="ADAL" clId="{5163A42C-FDEE-4ACE-B671-9DC85D548AD5}" dt="2024-08-31T02:50:47.034" v="2725" actId="1036"/>
          <ac:grpSpMkLst>
            <pc:docMk/>
            <pc:sldMk cId="901595357" sldId="284"/>
            <ac:grpSpMk id="34" creationId="{1ABBC345-156C-F7F7-DDD8-D585A45A26BE}"/>
          </ac:grpSpMkLst>
        </pc:grpChg>
        <pc:grpChg chg="add mod">
          <ac:chgData name="Rubens Jourdain" userId="1a80f96c-a0e0-4d6e-a500-a9d3ad065009" providerId="ADAL" clId="{5163A42C-FDEE-4ACE-B671-9DC85D548AD5}" dt="2024-08-31T02:50:47.034" v="2725" actId="1036"/>
          <ac:grpSpMkLst>
            <pc:docMk/>
            <pc:sldMk cId="901595357" sldId="284"/>
            <ac:grpSpMk id="39" creationId="{F20783F6-5895-5958-88F8-21023B1C1E64}"/>
          </ac:grpSpMkLst>
        </pc:grpChg>
        <pc:graphicFrameChg chg="mod">
          <ac:chgData name="Rubens Jourdain" userId="1a80f96c-a0e0-4d6e-a500-a9d3ad065009" providerId="ADAL" clId="{5163A42C-FDEE-4ACE-B671-9DC85D548AD5}" dt="2024-08-28T11:27:57.725" v="1470"/>
          <ac:graphicFrameMkLst>
            <pc:docMk/>
            <pc:sldMk cId="901595357" sldId="284"/>
            <ac:graphicFrameMk id="40" creationId="{51E66B92-556A-1F95-C067-1146AFAF0A19}"/>
          </ac:graphicFrameMkLst>
        </pc:graphicFrameChg>
        <pc:picChg chg="mod topLvl">
          <ac:chgData name="Rubens Jourdain" userId="1a80f96c-a0e0-4d6e-a500-a9d3ad065009" providerId="ADAL" clId="{5163A42C-FDEE-4ACE-B671-9DC85D548AD5}" dt="2024-08-30T17:59:53.431" v="2669" actId="1036"/>
          <ac:picMkLst>
            <pc:docMk/>
            <pc:sldMk cId="901595357" sldId="284"/>
            <ac:picMk id="11" creationId="{14AFFE1D-2F4C-3CFB-0C5B-D7B765ED0611}"/>
          </ac:picMkLst>
        </pc:picChg>
        <pc:picChg chg="add del mod">
          <ac:chgData name="Rubens Jourdain" userId="1a80f96c-a0e0-4d6e-a500-a9d3ad065009" providerId="ADAL" clId="{5163A42C-FDEE-4ACE-B671-9DC85D548AD5}" dt="2024-08-28T00:11:09.329" v="1124" actId="478"/>
          <ac:picMkLst>
            <pc:docMk/>
            <pc:sldMk cId="901595357" sldId="284"/>
            <ac:picMk id="19" creationId="{E09AF9CA-2F2C-30DE-9E00-B19C441E5B2B}"/>
          </ac:picMkLst>
        </pc:picChg>
        <pc:picChg chg="add mod">
          <ac:chgData name="Rubens Jourdain" userId="1a80f96c-a0e0-4d6e-a500-a9d3ad065009" providerId="ADAL" clId="{5163A42C-FDEE-4ACE-B671-9DC85D548AD5}" dt="2024-08-30T15:16:09.837" v="2667" actId="1035"/>
          <ac:picMkLst>
            <pc:docMk/>
            <pc:sldMk cId="901595357" sldId="284"/>
            <ac:picMk id="22" creationId="{75A42D8B-C7F9-FB46-3958-A85D2B386BDB}"/>
          </ac:picMkLst>
        </pc:picChg>
        <pc:picChg chg="add del mod">
          <ac:chgData name="Rubens Jourdain" userId="1a80f96c-a0e0-4d6e-a500-a9d3ad065009" providerId="ADAL" clId="{5163A42C-FDEE-4ACE-B671-9DC85D548AD5}" dt="2024-08-28T00:37:07.703" v="1135" actId="478"/>
          <ac:picMkLst>
            <pc:docMk/>
            <pc:sldMk cId="901595357" sldId="284"/>
            <ac:picMk id="24" creationId="{1FB05E8A-7AF2-1B7F-F3A7-F6664D2B7FA6}"/>
          </ac:picMkLst>
        </pc:picChg>
        <pc:picChg chg="add mod">
          <ac:chgData name="Rubens Jourdain" userId="1a80f96c-a0e0-4d6e-a500-a9d3ad065009" providerId="ADAL" clId="{5163A42C-FDEE-4ACE-B671-9DC85D548AD5}" dt="2024-08-30T15:16:00.900" v="2661" actId="1035"/>
          <ac:picMkLst>
            <pc:docMk/>
            <pc:sldMk cId="901595357" sldId="284"/>
            <ac:picMk id="25" creationId="{A395F018-5DD0-7B7F-8638-088B5E42D230}"/>
          </ac:picMkLst>
        </pc:picChg>
        <pc:picChg chg="add mod">
          <ac:chgData name="Rubens Jourdain" userId="1a80f96c-a0e0-4d6e-a500-a9d3ad065009" providerId="ADAL" clId="{5163A42C-FDEE-4ACE-B671-9DC85D548AD5}" dt="2024-08-28T11:12:07.616" v="1408" actId="164"/>
          <ac:picMkLst>
            <pc:docMk/>
            <pc:sldMk cId="901595357" sldId="284"/>
            <ac:picMk id="29" creationId="{92A87CAF-C407-DB55-BB08-9537564B2A65}"/>
          </ac:picMkLst>
        </pc:picChg>
        <pc:picChg chg="add del mod">
          <ac:chgData name="Rubens Jourdain" userId="1a80f96c-a0e0-4d6e-a500-a9d3ad065009" providerId="ADAL" clId="{5163A42C-FDEE-4ACE-B671-9DC85D548AD5}" dt="2024-08-28T11:11:22.009" v="1394" actId="478"/>
          <ac:picMkLst>
            <pc:docMk/>
            <pc:sldMk cId="901595357" sldId="284"/>
            <ac:picMk id="31" creationId="{E8EAA864-FAEA-B8D1-47FF-E3E249693DC9}"/>
          </ac:picMkLst>
        </pc:picChg>
        <pc:picChg chg="add mod">
          <ac:chgData name="Rubens Jourdain" userId="1a80f96c-a0e0-4d6e-a500-a9d3ad065009" providerId="ADAL" clId="{5163A42C-FDEE-4ACE-B671-9DC85D548AD5}" dt="2024-08-28T11:12:07.616" v="1408" actId="164"/>
          <ac:picMkLst>
            <pc:docMk/>
            <pc:sldMk cId="901595357" sldId="284"/>
            <ac:picMk id="33" creationId="{7154310F-165D-546D-9585-36236A2C6997}"/>
          </ac:picMkLst>
        </pc:picChg>
        <pc:picChg chg="add mod">
          <ac:chgData name="Rubens Jourdain" userId="1a80f96c-a0e0-4d6e-a500-a9d3ad065009" providerId="ADAL" clId="{5163A42C-FDEE-4ACE-B671-9DC85D548AD5}" dt="2024-08-31T02:50:10.818" v="2712" actId="1037"/>
          <ac:picMkLst>
            <pc:docMk/>
            <pc:sldMk cId="901595357" sldId="284"/>
            <ac:picMk id="36" creationId="{4EF9C607-924E-A67F-8653-B5348CAFFEC4}"/>
          </ac:picMkLst>
        </pc:picChg>
        <pc:picChg chg="add mod">
          <ac:chgData name="Rubens Jourdain" userId="1a80f96c-a0e0-4d6e-a500-a9d3ad065009" providerId="ADAL" clId="{5163A42C-FDEE-4ACE-B671-9DC85D548AD5}" dt="2024-08-31T02:50:10.818" v="2712" actId="1037"/>
          <ac:picMkLst>
            <pc:docMk/>
            <pc:sldMk cId="901595357" sldId="284"/>
            <ac:picMk id="38" creationId="{DEB3D5F5-6C41-CB57-2556-092B6D240BCE}"/>
          </ac:picMkLst>
        </pc:picChg>
        <pc:picChg chg="add mod">
          <ac:chgData name="Rubens Jourdain" userId="1a80f96c-a0e0-4d6e-a500-a9d3ad065009" providerId="ADAL" clId="{5163A42C-FDEE-4ACE-B671-9DC85D548AD5}" dt="2024-08-31T02:50:10.818" v="2712" actId="1037"/>
          <ac:picMkLst>
            <pc:docMk/>
            <pc:sldMk cId="901595357" sldId="284"/>
            <ac:picMk id="43" creationId="{515D0F90-2495-6F25-9474-0F3CC98D33F9}"/>
          </ac:picMkLst>
        </pc:picChg>
        <pc:picChg chg="add mod">
          <ac:chgData name="Rubens Jourdain" userId="1a80f96c-a0e0-4d6e-a500-a9d3ad065009" providerId="ADAL" clId="{5163A42C-FDEE-4ACE-B671-9DC85D548AD5}" dt="2024-08-31T02:50:10.818" v="2712" actId="1037"/>
          <ac:picMkLst>
            <pc:docMk/>
            <pc:sldMk cId="901595357" sldId="284"/>
            <ac:picMk id="45" creationId="{C2A71F8F-308D-E03D-ADBF-F7B8CC9200A2}"/>
          </ac:picMkLst>
        </pc:picChg>
        <pc:picChg chg="mod">
          <ac:chgData name="Rubens Jourdain" userId="1a80f96c-a0e0-4d6e-a500-a9d3ad065009" providerId="ADAL" clId="{5163A42C-FDEE-4ACE-B671-9DC85D548AD5}" dt="2024-08-27T20:44:22.565" v="10" actId="1076"/>
          <ac:picMkLst>
            <pc:docMk/>
            <pc:sldMk cId="901595357" sldId="284"/>
            <ac:picMk id="48" creationId="{E37786E7-E77B-44CD-AE83-BF00D67C2E9F}"/>
          </ac:picMkLst>
        </pc:picChg>
        <pc:picChg chg="del mod">
          <ac:chgData name="Rubens Jourdain" userId="1a80f96c-a0e0-4d6e-a500-a9d3ad065009" providerId="ADAL" clId="{5163A42C-FDEE-4ACE-B671-9DC85D548AD5}" dt="2024-08-28T00:11:55.072" v="1128" actId="478"/>
          <ac:picMkLst>
            <pc:docMk/>
            <pc:sldMk cId="901595357" sldId="284"/>
            <ac:picMk id="1026" creationId="{5BC21493-AB08-4EF9-A749-F4D9D1C9CF1F}"/>
          </ac:picMkLst>
        </pc:picChg>
        <pc:picChg chg="del">
          <ac:chgData name="Rubens Jourdain" userId="1a80f96c-a0e0-4d6e-a500-a9d3ad065009" providerId="ADAL" clId="{5163A42C-FDEE-4ACE-B671-9DC85D548AD5}" dt="2024-08-28T11:19:02.673" v="1425" actId="478"/>
          <ac:picMkLst>
            <pc:docMk/>
            <pc:sldMk cId="901595357" sldId="284"/>
            <ac:picMk id="1030" creationId="{CFA5566F-38A1-45D1-B2F0-07CC83CEAF48}"/>
          </ac:picMkLst>
        </pc:picChg>
        <pc:picChg chg="del">
          <ac:chgData name="Rubens Jourdain" userId="1a80f96c-a0e0-4d6e-a500-a9d3ad065009" providerId="ADAL" clId="{5163A42C-FDEE-4ACE-B671-9DC85D548AD5}" dt="2024-08-28T11:28:17.792" v="1475" actId="478"/>
          <ac:picMkLst>
            <pc:docMk/>
            <pc:sldMk cId="901595357" sldId="284"/>
            <ac:picMk id="1032" creationId="{21F36865-F4C7-4A86-9C02-50F55BAFD8E6}"/>
          </ac:picMkLst>
        </pc:picChg>
        <pc:picChg chg="del">
          <ac:chgData name="Rubens Jourdain" userId="1a80f96c-a0e0-4d6e-a500-a9d3ad065009" providerId="ADAL" clId="{5163A42C-FDEE-4ACE-B671-9DC85D548AD5}" dt="2024-08-28T11:08:25.568" v="1386" actId="478"/>
          <ac:picMkLst>
            <pc:docMk/>
            <pc:sldMk cId="901595357" sldId="284"/>
            <ac:picMk id="1034" creationId="{3CE5F697-E8B5-44E3-8D79-1C8A7C6C3966}"/>
          </ac:picMkLst>
        </pc:picChg>
        <pc:picChg chg="del">
          <ac:chgData name="Rubens Jourdain" userId="1a80f96c-a0e0-4d6e-a500-a9d3ad065009" providerId="ADAL" clId="{5163A42C-FDEE-4ACE-B671-9DC85D548AD5}" dt="2024-08-28T11:28:09.361" v="1473" actId="478"/>
          <ac:picMkLst>
            <pc:docMk/>
            <pc:sldMk cId="901595357" sldId="284"/>
            <ac:picMk id="1036" creationId="{8A9A8352-6A05-45B2-BFD9-902C22F409FC}"/>
          </ac:picMkLst>
        </pc:picChg>
        <pc:cxnChg chg="add del mod">
          <ac:chgData name="Rubens Jourdain" userId="1a80f96c-a0e0-4d6e-a500-a9d3ad065009" providerId="ADAL" clId="{5163A42C-FDEE-4ACE-B671-9DC85D548AD5}" dt="2024-08-28T11:04:46.488" v="1379" actId="478"/>
          <ac:cxnSpMkLst>
            <pc:docMk/>
            <pc:sldMk cId="901595357" sldId="284"/>
            <ac:cxnSpMk id="27" creationId="{4330C064-430A-3EE3-7838-27BE8A61F073}"/>
          </ac:cxnSpMkLst>
        </pc:cxnChg>
        <pc:extLst>
          <p:ext xmlns:p="http://schemas.openxmlformats.org/presentationml/2006/main" uri="{D6D511B9-2390-475A-947B-AFAB55BFBCF1}">
            <pc226:cmChg xmlns:pc226="http://schemas.microsoft.com/office/powerpoint/2022/06/main/command" chg="mod">
              <pc226:chgData name="Rubens Jourdain" userId="1a80f96c-a0e0-4d6e-a500-a9d3ad065009" providerId="ADAL" clId="{5163A42C-FDEE-4ACE-B671-9DC85D548AD5}" dt="2024-08-30T14:23:01.955" v="2626" actId="20577"/>
              <pc2:cmMkLst xmlns:pc2="http://schemas.microsoft.com/office/powerpoint/2019/9/main/command">
                <pc:docMk/>
                <pc:sldMk cId="901595357" sldId="284"/>
                <pc2:cmMk id="{AB0ADF41-A8EB-46B3-BC48-BFA856DFDAAF}"/>
              </pc2:cmMkLst>
            </pc226:cmChg>
            <pc226:cmChg xmlns:pc226="http://schemas.microsoft.com/office/powerpoint/2022/06/main/command" chg="mod">
              <pc226:chgData name="Rubens Jourdain" userId="1a80f96c-a0e0-4d6e-a500-a9d3ad065009" providerId="ADAL" clId="{5163A42C-FDEE-4ACE-B671-9DC85D548AD5}" dt="2024-08-30T14:23:01.955" v="2626" actId="20577"/>
              <pc2:cmMkLst xmlns:pc2="http://schemas.microsoft.com/office/powerpoint/2019/9/main/command">
                <pc:docMk/>
                <pc:sldMk cId="901595357" sldId="284"/>
                <pc2:cmMk id="{7ABCD2A9-D621-4ABE-B5E6-3B1C0EBEA9D3}"/>
              </pc2:cmMkLst>
            </pc226:cmChg>
            <pc226:cmChg xmlns:pc226="http://schemas.microsoft.com/office/powerpoint/2022/06/main/command" chg="mod">
              <pc226:chgData name="Rubens Jourdain" userId="1a80f96c-a0e0-4d6e-a500-a9d3ad065009" providerId="ADAL" clId="{5163A42C-FDEE-4ACE-B671-9DC85D548AD5}" dt="2024-08-30T13:50:00.932" v="2327" actId="20577"/>
              <pc2:cmMkLst xmlns:pc2="http://schemas.microsoft.com/office/powerpoint/2019/9/main/command">
                <pc:docMk/>
                <pc:sldMk cId="901595357" sldId="284"/>
                <pc2:cmMk id="{F9453DCF-FB8A-4CE6-9409-816D60B9D858}"/>
              </pc2:cmMkLst>
            </pc226:cmChg>
          </p:ext>
        </pc:extLst>
      </pc:sldChg>
      <pc:sldMasterChg chg="del delSldLayout">
        <pc:chgData name="Rubens Jourdain" userId="1a80f96c-a0e0-4d6e-a500-a9d3ad065009" providerId="ADAL" clId="{5163A42C-FDEE-4ACE-B671-9DC85D548AD5}" dt="2024-08-27T19:06:58.330" v="1" actId="2696"/>
        <pc:sldMasterMkLst>
          <pc:docMk/>
          <pc:sldMasterMk cId="1753353352" sldId="2147483674"/>
        </pc:sldMasterMkLst>
        <pc:sldLayoutChg chg="del">
          <pc:chgData name="Rubens Jourdain" userId="1a80f96c-a0e0-4d6e-a500-a9d3ad065009" providerId="ADAL" clId="{5163A42C-FDEE-4ACE-B671-9DC85D548AD5}" dt="2024-08-27T19:06:58.330" v="1" actId="2696"/>
          <pc:sldLayoutMkLst>
            <pc:docMk/>
            <pc:sldMasterMk cId="1753353352" sldId="2147483674"/>
            <pc:sldLayoutMk cId="3184326682" sldId="2147483673"/>
          </pc:sldLayoutMkLst>
        </pc:sldLayoutChg>
        <pc:sldLayoutChg chg="del">
          <pc:chgData name="Rubens Jourdain" userId="1a80f96c-a0e0-4d6e-a500-a9d3ad065009" providerId="ADAL" clId="{5163A42C-FDEE-4ACE-B671-9DC85D548AD5}" dt="2024-08-27T19:06:58.330" v="1" actId="2696"/>
          <pc:sldLayoutMkLst>
            <pc:docMk/>
            <pc:sldMasterMk cId="1753353352" sldId="2147483674"/>
            <pc:sldLayoutMk cId="203015439" sldId="2147483675"/>
          </pc:sldLayoutMkLst>
        </pc:sldLayoutChg>
        <pc:sldLayoutChg chg="del">
          <pc:chgData name="Rubens Jourdain" userId="1a80f96c-a0e0-4d6e-a500-a9d3ad065009" providerId="ADAL" clId="{5163A42C-FDEE-4ACE-B671-9DC85D548AD5}" dt="2024-08-27T19:06:58.330" v="1" actId="2696"/>
          <pc:sldLayoutMkLst>
            <pc:docMk/>
            <pc:sldMasterMk cId="1753353352" sldId="2147483674"/>
            <pc:sldLayoutMk cId="117672544" sldId="2147483676"/>
          </pc:sldLayoutMkLst>
        </pc:sldLayoutChg>
        <pc:sldLayoutChg chg="del">
          <pc:chgData name="Rubens Jourdain" userId="1a80f96c-a0e0-4d6e-a500-a9d3ad065009" providerId="ADAL" clId="{5163A42C-FDEE-4ACE-B671-9DC85D548AD5}" dt="2024-08-27T19:06:58.330" v="1" actId="2696"/>
          <pc:sldLayoutMkLst>
            <pc:docMk/>
            <pc:sldMasterMk cId="1753353352" sldId="2147483674"/>
            <pc:sldLayoutMk cId="2390589658" sldId="2147483677"/>
          </pc:sldLayoutMkLst>
        </pc:sldLayoutChg>
        <pc:sldLayoutChg chg="del">
          <pc:chgData name="Rubens Jourdain" userId="1a80f96c-a0e0-4d6e-a500-a9d3ad065009" providerId="ADAL" clId="{5163A42C-FDEE-4ACE-B671-9DC85D548AD5}" dt="2024-08-27T19:06:58.330" v="1" actId="2696"/>
          <pc:sldLayoutMkLst>
            <pc:docMk/>
            <pc:sldMasterMk cId="1753353352" sldId="2147483674"/>
            <pc:sldLayoutMk cId="3029896138" sldId="2147483678"/>
          </pc:sldLayoutMkLst>
        </pc:sldLayoutChg>
        <pc:sldLayoutChg chg="del">
          <pc:chgData name="Rubens Jourdain" userId="1a80f96c-a0e0-4d6e-a500-a9d3ad065009" providerId="ADAL" clId="{5163A42C-FDEE-4ACE-B671-9DC85D548AD5}" dt="2024-08-27T19:06:58.330" v="1" actId="2696"/>
          <pc:sldLayoutMkLst>
            <pc:docMk/>
            <pc:sldMasterMk cId="1753353352" sldId="2147483674"/>
            <pc:sldLayoutMk cId="4259558336" sldId="2147483679"/>
          </pc:sldLayoutMkLst>
        </pc:sldLayoutChg>
        <pc:sldLayoutChg chg="del">
          <pc:chgData name="Rubens Jourdain" userId="1a80f96c-a0e0-4d6e-a500-a9d3ad065009" providerId="ADAL" clId="{5163A42C-FDEE-4ACE-B671-9DC85D548AD5}" dt="2024-08-27T19:06:58.330" v="1" actId="2696"/>
          <pc:sldLayoutMkLst>
            <pc:docMk/>
            <pc:sldMasterMk cId="1753353352" sldId="2147483674"/>
            <pc:sldLayoutMk cId="3057560930" sldId="2147483680"/>
          </pc:sldLayoutMkLst>
        </pc:sldLayoutChg>
        <pc:sldLayoutChg chg="del">
          <pc:chgData name="Rubens Jourdain" userId="1a80f96c-a0e0-4d6e-a500-a9d3ad065009" providerId="ADAL" clId="{5163A42C-FDEE-4ACE-B671-9DC85D548AD5}" dt="2024-08-27T19:06:58.330" v="1" actId="2696"/>
          <pc:sldLayoutMkLst>
            <pc:docMk/>
            <pc:sldMasterMk cId="1753353352" sldId="2147483674"/>
            <pc:sldLayoutMk cId="496413548" sldId="2147483681"/>
          </pc:sldLayoutMkLst>
        </pc:sldLayoutChg>
        <pc:sldLayoutChg chg="del">
          <pc:chgData name="Rubens Jourdain" userId="1a80f96c-a0e0-4d6e-a500-a9d3ad065009" providerId="ADAL" clId="{5163A42C-FDEE-4ACE-B671-9DC85D548AD5}" dt="2024-08-27T19:06:58.330" v="1" actId="2696"/>
          <pc:sldLayoutMkLst>
            <pc:docMk/>
            <pc:sldMasterMk cId="1753353352" sldId="2147483674"/>
            <pc:sldLayoutMk cId="1236246557" sldId="2147483682"/>
          </pc:sldLayoutMkLst>
        </pc:sldLayoutChg>
        <pc:sldLayoutChg chg="del">
          <pc:chgData name="Rubens Jourdain" userId="1a80f96c-a0e0-4d6e-a500-a9d3ad065009" providerId="ADAL" clId="{5163A42C-FDEE-4ACE-B671-9DC85D548AD5}" dt="2024-08-27T19:06:58.330" v="1" actId="2696"/>
          <pc:sldLayoutMkLst>
            <pc:docMk/>
            <pc:sldMasterMk cId="1753353352" sldId="2147483674"/>
            <pc:sldLayoutMk cId="169238435" sldId="2147483683"/>
          </pc:sldLayoutMkLst>
        </pc:sldLayoutChg>
        <pc:sldLayoutChg chg="del">
          <pc:chgData name="Rubens Jourdain" userId="1a80f96c-a0e0-4d6e-a500-a9d3ad065009" providerId="ADAL" clId="{5163A42C-FDEE-4ACE-B671-9DC85D548AD5}" dt="2024-08-27T19:06:58.330" v="1" actId="2696"/>
          <pc:sldLayoutMkLst>
            <pc:docMk/>
            <pc:sldMasterMk cId="1753353352" sldId="2147483674"/>
            <pc:sldLayoutMk cId="2661113513" sldId="2147483684"/>
          </pc:sldLayoutMkLst>
        </pc:sldLayoutChg>
        <pc:sldLayoutChg chg="del">
          <pc:chgData name="Rubens Jourdain" userId="1a80f96c-a0e0-4d6e-a500-a9d3ad065009" providerId="ADAL" clId="{5163A42C-FDEE-4ACE-B671-9DC85D548AD5}" dt="2024-08-27T19:06:58.330" v="1" actId="2696"/>
          <pc:sldLayoutMkLst>
            <pc:docMk/>
            <pc:sldMasterMk cId="1753353352" sldId="2147483674"/>
            <pc:sldLayoutMk cId="2261896133" sldId="2147483685"/>
          </pc:sldLayoutMkLst>
        </pc:sldLayoutChg>
        <pc:sldLayoutChg chg="del">
          <pc:chgData name="Rubens Jourdain" userId="1a80f96c-a0e0-4d6e-a500-a9d3ad065009" providerId="ADAL" clId="{5163A42C-FDEE-4ACE-B671-9DC85D548AD5}" dt="2024-08-27T19:06:58.330" v="1" actId="2696"/>
          <pc:sldLayoutMkLst>
            <pc:docMk/>
            <pc:sldMasterMk cId="1753353352" sldId="2147483674"/>
            <pc:sldLayoutMk cId="3851787659" sldId="2147483686"/>
          </pc:sldLayoutMkLst>
        </pc:sldLayoutChg>
      </pc:sldMasterChg>
      <pc:sldMasterChg chg="del delSldLayout">
        <pc:chgData name="Rubens Jourdain" userId="1a80f96c-a0e0-4d6e-a500-a9d3ad065009" providerId="ADAL" clId="{5163A42C-FDEE-4ACE-B671-9DC85D548AD5}" dt="2024-08-27T19:08:42.935" v="3" actId="2696"/>
        <pc:sldMasterMkLst>
          <pc:docMk/>
          <pc:sldMasterMk cId="2463772855" sldId="2147483674"/>
        </pc:sldMasterMkLst>
        <pc:sldLayoutChg chg="del">
          <pc:chgData name="Rubens Jourdain" userId="1a80f96c-a0e0-4d6e-a500-a9d3ad065009" providerId="ADAL" clId="{5163A42C-FDEE-4ACE-B671-9DC85D548AD5}" dt="2024-08-27T19:08:42.935" v="3" actId="2696"/>
          <pc:sldLayoutMkLst>
            <pc:docMk/>
            <pc:sldMasterMk cId="2463772855" sldId="2147483674"/>
            <pc:sldLayoutMk cId="4273699380" sldId="2147483673"/>
          </pc:sldLayoutMkLst>
        </pc:sldLayoutChg>
        <pc:sldLayoutChg chg="del">
          <pc:chgData name="Rubens Jourdain" userId="1a80f96c-a0e0-4d6e-a500-a9d3ad065009" providerId="ADAL" clId="{5163A42C-FDEE-4ACE-B671-9DC85D548AD5}" dt="2024-08-27T19:08:42.935" v="3" actId="2696"/>
          <pc:sldLayoutMkLst>
            <pc:docMk/>
            <pc:sldMasterMk cId="2463772855" sldId="2147483674"/>
            <pc:sldLayoutMk cId="3812677831" sldId="2147483675"/>
          </pc:sldLayoutMkLst>
        </pc:sldLayoutChg>
        <pc:sldLayoutChg chg="del">
          <pc:chgData name="Rubens Jourdain" userId="1a80f96c-a0e0-4d6e-a500-a9d3ad065009" providerId="ADAL" clId="{5163A42C-FDEE-4ACE-B671-9DC85D548AD5}" dt="2024-08-27T19:08:42.935" v="3" actId="2696"/>
          <pc:sldLayoutMkLst>
            <pc:docMk/>
            <pc:sldMasterMk cId="2463772855" sldId="2147483674"/>
            <pc:sldLayoutMk cId="2498485187" sldId="2147483676"/>
          </pc:sldLayoutMkLst>
        </pc:sldLayoutChg>
        <pc:sldLayoutChg chg="del">
          <pc:chgData name="Rubens Jourdain" userId="1a80f96c-a0e0-4d6e-a500-a9d3ad065009" providerId="ADAL" clId="{5163A42C-FDEE-4ACE-B671-9DC85D548AD5}" dt="2024-08-27T19:08:42.935" v="3" actId="2696"/>
          <pc:sldLayoutMkLst>
            <pc:docMk/>
            <pc:sldMasterMk cId="2463772855" sldId="2147483674"/>
            <pc:sldLayoutMk cId="3886716290" sldId="2147483677"/>
          </pc:sldLayoutMkLst>
        </pc:sldLayoutChg>
        <pc:sldLayoutChg chg="del">
          <pc:chgData name="Rubens Jourdain" userId="1a80f96c-a0e0-4d6e-a500-a9d3ad065009" providerId="ADAL" clId="{5163A42C-FDEE-4ACE-B671-9DC85D548AD5}" dt="2024-08-27T19:08:42.935" v="3" actId="2696"/>
          <pc:sldLayoutMkLst>
            <pc:docMk/>
            <pc:sldMasterMk cId="2463772855" sldId="2147483674"/>
            <pc:sldLayoutMk cId="1332069242" sldId="2147483678"/>
          </pc:sldLayoutMkLst>
        </pc:sldLayoutChg>
        <pc:sldLayoutChg chg="del">
          <pc:chgData name="Rubens Jourdain" userId="1a80f96c-a0e0-4d6e-a500-a9d3ad065009" providerId="ADAL" clId="{5163A42C-FDEE-4ACE-B671-9DC85D548AD5}" dt="2024-08-27T19:08:42.935" v="3" actId="2696"/>
          <pc:sldLayoutMkLst>
            <pc:docMk/>
            <pc:sldMasterMk cId="2463772855" sldId="2147483674"/>
            <pc:sldLayoutMk cId="1089100741" sldId="2147483679"/>
          </pc:sldLayoutMkLst>
        </pc:sldLayoutChg>
        <pc:sldLayoutChg chg="del">
          <pc:chgData name="Rubens Jourdain" userId="1a80f96c-a0e0-4d6e-a500-a9d3ad065009" providerId="ADAL" clId="{5163A42C-FDEE-4ACE-B671-9DC85D548AD5}" dt="2024-08-27T19:08:42.935" v="3" actId="2696"/>
          <pc:sldLayoutMkLst>
            <pc:docMk/>
            <pc:sldMasterMk cId="2463772855" sldId="2147483674"/>
            <pc:sldLayoutMk cId="2075098246" sldId="2147483680"/>
          </pc:sldLayoutMkLst>
        </pc:sldLayoutChg>
        <pc:sldLayoutChg chg="del">
          <pc:chgData name="Rubens Jourdain" userId="1a80f96c-a0e0-4d6e-a500-a9d3ad065009" providerId="ADAL" clId="{5163A42C-FDEE-4ACE-B671-9DC85D548AD5}" dt="2024-08-27T19:08:42.935" v="3" actId="2696"/>
          <pc:sldLayoutMkLst>
            <pc:docMk/>
            <pc:sldMasterMk cId="2463772855" sldId="2147483674"/>
            <pc:sldLayoutMk cId="508630608" sldId="2147483681"/>
          </pc:sldLayoutMkLst>
        </pc:sldLayoutChg>
        <pc:sldLayoutChg chg="del">
          <pc:chgData name="Rubens Jourdain" userId="1a80f96c-a0e0-4d6e-a500-a9d3ad065009" providerId="ADAL" clId="{5163A42C-FDEE-4ACE-B671-9DC85D548AD5}" dt="2024-08-27T19:08:42.935" v="3" actId="2696"/>
          <pc:sldLayoutMkLst>
            <pc:docMk/>
            <pc:sldMasterMk cId="2463772855" sldId="2147483674"/>
            <pc:sldLayoutMk cId="1923980948" sldId="2147483682"/>
          </pc:sldLayoutMkLst>
        </pc:sldLayoutChg>
        <pc:sldLayoutChg chg="del">
          <pc:chgData name="Rubens Jourdain" userId="1a80f96c-a0e0-4d6e-a500-a9d3ad065009" providerId="ADAL" clId="{5163A42C-FDEE-4ACE-B671-9DC85D548AD5}" dt="2024-08-27T19:08:42.935" v="3" actId="2696"/>
          <pc:sldLayoutMkLst>
            <pc:docMk/>
            <pc:sldMasterMk cId="2463772855" sldId="2147483674"/>
            <pc:sldLayoutMk cId="2334268028" sldId="2147483683"/>
          </pc:sldLayoutMkLst>
        </pc:sldLayoutChg>
        <pc:sldLayoutChg chg="del">
          <pc:chgData name="Rubens Jourdain" userId="1a80f96c-a0e0-4d6e-a500-a9d3ad065009" providerId="ADAL" clId="{5163A42C-FDEE-4ACE-B671-9DC85D548AD5}" dt="2024-08-27T19:08:42.935" v="3" actId="2696"/>
          <pc:sldLayoutMkLst>
            <pc:docMk/>
            <pc:sldMasterMk cId="2463772855" sldId="2147483674"/>
            <pc:sldLayoutMk cId="37863253" sldId="2147483684"/>
          </pc:sldLayoutMkLst>
        </pc:sldLayoutChg>
        <pc:sldLayoutChg chg="del">
          <pc:chgData name="Rubens Jourdain" userId="1a80f96c-a0e0-4d6e-a500-a9d3ad065009" providerId="ADAL" clId="{5163A42C-FDEE-4ACE-B671-9DC85D548AD5}" dt="2024-08-27T19:08:42.935" v="3" actId="2696"/>
          <pc:sldLayoutMkLst>
            <pc:docMk/>
            <pc:sldMasterMk cId="2463772855" sldId="2147483674"/>
            <pc:sldLayoutMk cId="2432478603" sldId="2147483685"/>
          </pc:sldLayoutMkLst>
        </pc:sldLayoutChg>
        <pc:sldLayoutChg chg="del">
          <pc:chgData name="Rubens Jourdain" userId="1a80f96c-a0e0-4d6e-a500-a9d3ad065009" providerId="ADAL" clId="{5163A42C-FDEE-4ACE-B671-9DC85D548AD5}" dt="2024-08-27T19:08:42.935" v="3" actId="2696"/>
          <pc:sldLayoutMkLst>
            <pc:docMk/>
            <pc:sldMasterMk cId="2463772855" sldId="2147483674"/>
            <pc:sldLayoutMk cId="3495835245" sldId="2147483686"/>
          </pc:sldLayoutMkLst>
        </pc:sldLayoutChg>
      </pc:sldMaster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1"/>
            </a:solidFill>
            <a:ln>
              <a:noFill/>
            </a:ln>
            <a:effectLst/>
          </c:spPr>
          <c:invertIfNegative val="0"/>
          <c:errBars>
            <c:errBarType val="plus"/>
            <c:errValType val="cust"/>
            <c:noEndCap val="0"/>
            <c:plus>
              <c:numRef>
                <c:f>data!$O$23:$O$26</c:f>
                <c:numCache>
                  <c:formatCode>General</c:formatCode>
                  <c:ptCount val="4"/>
                  <c:pt idx="0">
                    <c:v>0.16659538852976138</c:v>
                  </c:pt>
                  <c:pt idx="1">
                    <c:v>0.26746533369048375</c:v>
                  </c:pt>
                  <c:pt idx="2">
                    <c:v>0.16819646459088808</c:v>
                  </c:pt>
                  <c:pt idx="3">
                    <c:v>0.13744210975865354</c:v>
                  </c:pt>
                </c:numCache>
              </c:numRef>
            </c:plus>
            <c:minus>
              <c:numRef>
                <c:f>data!$O$23:$O$26</c:f>
                <c:numCache>
                  <c:formatCode>General</c:formatCode>
                  <c:ptCount val="4"/>
                  <c:pt idx="0">
                    <c:v>0.16659538852976138</c:v>
                  </c:pt>
                  <c:pt idx="1">
                    <c:v>0.26746533369048375</c:v>
                  </c:pt>
                  <c:pt idx="2">
                    <c:v>0.16819646459088808</c:v>
                  </c:pt>
                  <c:pt idx="3">
                    <c:v>0.13744210975865354</c:v>
                  </c:pt>
                </c:numCache>
              </c:numRef>
            </c:minus>
            <c:spPr>
              <a:noFill/>
              <a:ln w="9525" cap="flat" cmpd="sng" algn="ctr">
                <a:solidFill>
                  <a:schemeClr val="tx1">
                    <a:lumMod val="65000"/>
                    <a:lumOff val="35000"/>
                  </a:schemeClr>
                </a:solidFill>
                <a:round/>
              </a:ln>
              <a:effectLst/>
            </c:spPr>
          </c:errBars>
          <c:cat>
            <c:numRef>
              <c:f>data!$M$23:$M$26</c:f>
              <c:numCache>
                <c:formatCode>0%</c:formatCode>
                <c:ptCount val="4"/>
                <c:pt idx="0">
                  <c:v>0</c:v>
                </c:pt>
                <c:pt idx="1">
                  <c:v>0.5</c:v>
                </c:pt>
                <c:pt idx="2">
                  <c:v>0.75</c:v>
                </c:pt>
                <c:pt idx="3">
                  <c:v>1</c:v>
                </c:pt>
              </c:numCache>
            </c:numRef>
          </c:cat>
          <c:val>
            <c:numRef>
              <c:f>data!$N$23:$N$26</c:f>
              <c:numCache>
                <c:formatCode>General</c:formatCode>
                <c:ptCount val="4"/>
                <c:pt idx="0">
                  <c:v>3.4315211497701199</c:v>
                </c:pt>
                <c:pt idx="1">
                  <c:v>1.111713800297224</c:v>
                </c:pt>
                <c:pt idx="2">
                  <c:v>0.84214258403733211</c:v>
                </c:pt>
                <c:pt idx="3">
                  <c:v>0.58382144672699077</c:v>
                </c:pt>
              </c:numCache>
            </c:numRef>
          </c:val>
          <c:extLst>
            <c:ext xmlns:c16="http://schemas.microsoft.com/office/drawing/2014/chart" uri="{C3380CC4-5D6E-409C-BE32-E72D297353CC}">
              <c16:uniqueId val="{00000000-5DE4-479C-8080-5ABB0ED8B911}"/>
            </c:ext>
          </c:extLst>
        </c:ser>
        <c:dLbls>
          <c:showLegendKey val="0"/>
          <c:showVal val="0"/>
          <c:showCatName val="0"/>
          <c:showSerName val="0"/>
          <c:showPercent val="0"/>
          <c:showBubbleSize val="0"/>
        </c:dLbls>
        <c:gapWidth val="219"/>
        <c:overlap val="-27"/>
        <c:axId val="2130394960"/>
        <c:axId val="2130124896"/>
      </c:barChart>
      <c:catAx>
        <c:axId val="2130394960"/>
        <c:scaling>
          <c:orientation val="minMax"/>
        </c:scaling>
        <c:delete val="0"/>
        <c:axPos val="b"/>
        <c:title>
          <c:tx>
            <c:rich>
              <a:bodyPr rot="0" spcFirstLastPara="1" vertOverflow="ellipsis" vert="horz" wrap="square" anchor="ctr" anchorCtr="1"/>
              <a:lstStyle/>
              <a:p>
                <a:pPr>
                  <a:defRPr sz="1600" b="0" i="0" u="none" strike="noStrike" kern="1200" baseline="0">
                    <a:solidFill>
                      <a:schemeClr val="tx1"/>
                    </a:solidFill>
                    <a:latin typeface="Times New Roman" panose="02020603050405020304" pitchFamily="18" charset="0"/>
                    <a:ea typeface="+mn-ea"/>
                    <a:cs typeface="Times New Roman" panose="02020603050405020304" pitchFamily="18" charset="0"/>
                  </a:defRPr>
                </a:pPr>
                <a:r>
                  <a:rPr lang="en-US" sz="1600">
                    <a:solidFill>
                      <a:schemeClr val="tx1"/>
                    </a:solidFill>
                    <a:latin typeface="Times New Roman" panose="02020603050405020304" pitchFamily="18" charset="0"/>
                    <a:cs typeface="Times New Roman" panose="02020603050405020304" pitchFamily="18" charset="0"/>
                  </a:rPr>
                  <a:t>Intensity %</a:t>
                </a:r>
              </a:p>
            </c:rich>
          </c:tx>
          <c:overlay val="0"/>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title>
        <c:numFmt formatCode="0%" sourceLinked="1"/>
        <c:majorTickMark val="none"/>
        <c:minorTickMark val="none"/>
        <c:tickLblPos val="nextTo"/>
        <c:spPr>
          <a:noFill/>
          <a:ln w="9525" cap="flat" cmpd="sng" algn="ctr">
            <a:solidFill>
              <a:sysClr val="windowText" lastClr="000000"/>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crossAx val="2130124896"/>
        <c:crosses val="autoZero"/>
        <c:auto val="1"/>
        <c:lblAlgn val="ctr"/>
        <c:lblOffset val="100"/>
        <c:noMultiLvlLbl val="0"/>
      </c:catAx>
      <c:valAx>
        <c:axId val="2130124896"/>
        <c:scaling>
          <c:orientation val="minMax"/>
        </c:scaling>
        <c:delete val="0"/>
        <c:axPos val="l"/>
        <c:title>
          <c:tx>
            <c:rich>
              <a:bodyPr rot="-5400000" spcFirstLastPara="1" vertOverflow="ellipsis" vert="horz" wrap="square" anchor="ctr" anchorCtr="1"/>
              <a:lstStyle/>
              <a:p>
                <a:pPr>
                  <a:defRPr sz="1400" b="0" i="0" u="none" strike="noStrike" kern="1200" baseline="0">
                    <a:solidFill>
                      <a:schemeClr val="tx1"/>
                    </a:solidFill>
                    <a:latin typeface="Times New Roman" panose="02020603050405020304" pitchFamily="18" charset="0"/>
                    <a:ea typeface="+mn-ea"/>
                    <a:cs typeface="Times New Roman" panose="02020603050405020304" pitchFamily="18" charset="0"/>
                  </a:defRPr>
                </a:pPr>
                <a:r>
                  <a:rPr lang="en-US" sz="1400">
                    <a:solidFill>
                      <a:schemeClr val="tx1"/>
                    </a:solidFill>
                    <a:latin typeface="Times New Roman" panose="02020603050405020304" pitchFamily="18" charset="0"/>
                    <a:cs typeface="Times New Roman" panose="02020603050405020304" pitchFamily="18" charset="0"/>
                  </a:rPr>
                  <a:t>Normlized nmber of MBs</a:t>
                </a:r>
              </a:p>
            </c:rich>
          </c:tx>
          <c:overlay val="0"/>
          <c:spPr>
            <a:noFill/>
            <a:ln>
              <a:noFill/>
            </a:ln>
            <a:effectLst/>
          </c:spPr>
          <c:txPr>
            <a:bodyPr rot="-5400000" spcFirstLastPara="1" vertOverflow="ellipsis" vert="horz" wrap="square" anchor="ctr" anchorCtr="1"/>
            <a:lstStyle/>
            <a:p>
              <a:pPr>
                <a:defRPr sz="140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crossAx val="2130394960"/>
        <c:crosses val="autoZero"/>
        <c:crossBetween val="between"/>
      </c:valAx>
      <c:spPr>
        <a:noFill/>
        <a:ln>
          <a:solidFill>
            <a:sysClr val="windowText" lastClr="000000"/>
          </a:solid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0.41317</cdr:x>
      <cdr:y>0.41717</cdr:y>
    </cdr:from>
    <cdr:to>
      <cdr:x>0.48992</cdr:x>
      <cdr:y>0.52575</cdr:y>
    </cdr:to>
    <cdr:sp macro="" textlink="">
      <cdr:nvSpPr>
        <cdr:cNvPr id="2" name="TextBox 1">
          <a:extLst xmlns:a="http://schemas.openxmlformats.org/drawingml/2006/main">
            <a:ext uri="{FF2B5EF4-FFF2-40B4-BE49-F238E27FC236}">
              <a16:creationId xmlns:a16="http://schemas.microsoft.com/office/drawing/2014/main" id="{586C4C8F-43DD-94A8-CC19-8685829303E9}"/>
            </a:ext>
          </a:extLst>
        </cdr:cNvPr>
        <cdr:cNvSpPr txBox="1"/>
      </cdr:nvSpPr>
      <cdr:spPr>
        <a:xfrm xmlns:a="http://schemas.openxmlformats.org/drawingml/2006/main">
          <a:off x="2353729" y="1096143"/>
          <a:ext cx="437223" cy="285301"/>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400" i="1" dirty="0">
              <a:latin typeface="Times New Roman" panose="02020603050405020304" pitchFamily="18" charset="0"/>
              <a:cs typeface="Times New Roman" panose="02020603050405020304" pitchFamily="18" charset="0"/>
            </a:rPr>
            <a:t>*</a:t>
          </a:r>
        </a:p>
      </cdr:txBody>
    </cdr:sp>
  </cdr:relSizeAnchor>
  <cdr:relSizeAnchor xmlns:cdr="http://schemas.openxmlformats.org/drawingml/2006/chartDrawing">
    <cdr:from>
      <cdr:x>0.62557</cdr:x>
      <cdr:y>0.47146</cdr:y>
    </cdr:from>
    <cdr:to>
      <cdr:x>0.70232</cdr:x>
      <cdr:y>0.58004</cdr:y>
    </cdr:to>
    <cdr:sp macro="" textlink="">
      <cdr:nvSpPr>
        <cdr:cNvPr id="3" name="TextBox 1">
          <a:extLst xmlns:a="http://schemas.openxmlformats.org/drawingml/2006/main">
            <a:ext uri="{FF2B5EF4-FFF2-40B4-BE49-F238E27FC236}">
              <a16:creationId xmlns:a16="http://schemas.microsoft.com/office/drawing/2014/main" id="{586C4C8F-43DD-94A8-CC19-8685829303E9}"/>
            </a:ext>
          </a:extLst>
        </cdr:cNvPr>
        <cdr:cNvSpPr txBox="1"/>
      </cdr:nvSpPr>
      <cdr:spPr>
        <a:xfrm xmlns:a="http://schemas.openxmlformats.org/drawingml/2006/main">
          <a:off x="3563717" y="1238794"/>
          <a:ext cx="437223" cy="285301"/>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400" i="1" dirty="0">
              <a:latin typeface="Times New Roman" panose="02020603050405020304" pitchFamily="18" charset="0"/>
              <a:cs typeface="Times New Roman" panose="02020603050405020304" pitchFamily="18" charset="0"/>
            </a:rPr>
            <a:t>*</a:t>
          </a:r>
        </a:p>
      </cdr:txBody>
    </cdr:sp>
  </cdr:relSizeAnchor>
  <cdr:relSizeAnchor xmlns:cdr="http://schemas.openxmlformats.org/drawingml/2006/chartDrawing">
    <cdr:from>
      <cdr:x>0.83819</cdr:x>
      <cdr:y>0.50969</cdr:y>
    </cdr:from>
    <cdr:to>
      <cdr:x>0.91494</cdr:x>
      <cdr:y>0.61827</cdr:y>
    </cdr:to>
    <cdr:sp macro="" textlink="">
      <cdr:nvSpPr>
        <cdr:cNvPr id="4" name="TextBox 1">
          <a:extLst xmlns:a="http://schemas.openxmlformats.org/drawingml/2006/main">
            <a:ext uri="{FF2B5EF4-FFF2-40B4-BE49-F238E27FC236}">
              <a16:creationId xmlns:a16="http://schemas.microsoft.com/office/drawing/2014/main" id="{586C4C8F-43DD-94A8-CC19-8685829303E9}"/>
            </a:ext>
          </a:extLst>
        </cdr:cNvPr>
        <cdr:cNvSpPr txBox="1"/>
      </cdr:nvSpPr>
      <cdr:spPr>
        <a:xfrm xmlns:a="http://schemas.openxmlformats.org/drawingml/2006/main">
          <a:off x="4774946" y="1339246"/>
          <a:ext cx="437223" cy="285301"/>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400" i="1" dirty="0">
              <a:latin typeface="Times New Roman" panose="02020603050405020304" pitchFamily="18" charset="0"/>
              <a:cs typeface="Times New Roman" panose="02020603050405020304" pitchFamily="18" charset="0"/>
            </a:rPr>
            <a:t>*</a:t>
          </a:r>
        </a:p>
      </cdr:txBody>
    </cdr:sp>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21667D-EC48-341D-DFB6-2CFFEB52707E}"/>
              </a:ext>
            </a:extLst>
          </p:cNvPr>
          <p:cNvSpPr>
            <a:spLocks noGrp="1"/>
          </p:cNvSpPr>
          <p:nvPr>
            <p:ph type="ctrTitle"/>
          </p:nvPr>
        </p:nvSpPr>
        <p:spPr>
          <a:xfrm>
            <a:off x="4114800" y="7183123"/>
            <a:ext cx="24688800" cy="15280639"/>
          </a:xfrm>
        </p:spPr>
        <p:txBody>
          <a:bodyPr anchor="b"/>
          <a:lstStyle>
            <a:lvl1pPr algn="ctr">
              <a:defRPr sz="12150"/>
            </a:lvl1pPr>
          </a:lstStyle>
          <a:p>
            <a:r>
              <a:rPr lang="en-US"/>
              <a:t>Click to edit Master title style</a:t>
            </a:r>
          </a:p>
        </p:txBody>
      </p:sp>
      <p:sp>
        <p:nvSpPr>
          <p:cNvPr id="3" name="Subtitle 2">
            <a:extLst>
              <a:ext uri="{FF2B5EF4-FFF2-40B4-BE49-F238E27FC236}">
                <a16:creationId xmlns:a16="http://schemas.microsoft.com/office/drawing/2014/main" id="{AE06BF3E-5A06-BD1F-ABB5-45F1EA9FE52A}"/>
              </a:ext>
            </a:extLst>
          </p:cNvPr>
          <p:cNvSpPr>
            <a:spLocks noGrp="1"/>
          </p:cNvSpPr>
          <p:nvPr>
            <p:ph type="subTitle" idx="1"/>
          </p:nvPr>
        </p:nvSpPr>
        <p:spPr>
          <a:xfrm>
            <a:off x="4114800" y="23053045"/>
            <a:ext cx="24688800" cy="10596877"/>
          </a:xfrm>
        </p:spPr>
        <p:txBody>
          <a:bodyPr/>
          <a:lstStyle>
            <a:lvl1pPr marL="0" indent="0" algn="ctr">
              <a:buNone/>
              <a:defRPr sz="4860"/>
            </a:lvl1pPr>
            <a:lvl2pPr marL="925830" indent="0" algn="ctr">
              <a:buNone/>
              <a:defRPr sz="4050"/>
            </a:lvl2pPr>
            <a:lvl3pPr marL="1851660" indent="0" algn="ctr">
              <a:buNone/>
              <a:defRPr sz="3647"/>
            </a:lvl3pPr>
            <a:lvl4pPr marL="2777490" indent="0" algn="ctr">
              <a:buNone/>
              <a:defRPr sz="3240"/>
            </a:lvl4pPr>
            <a:lvl5pPr marL="3703320" indent="0" algn="ctr">
              <a:buNone/>
              <a:defRPr sz="3240"/>
            </a:lvl5pPr>
            <a:lvl6pPr marL="4629150" indent="0" algn="ctr">
              <a:buNone/>
              <a:defRPr sz="3240"/>
            </a:lvl6pPr>
            <a:lvl7pPr marL="5554980" indent="0" algn="ctr">
              <a:buNone/>
              <a:defRPr sz="3240"/>
            </a:lvl7pPr>
            <a:lvl8pPr marL="6480810" indent="0" algn="ctr">
              <a:buNone/>
              <a:defRPr sz="3240"/>
            </a:lvl8pPr>
            <a:lvl9pPr marL="7406640" indent="0" algn="ctr">
              <a:buNone/>
              <a:defRPr sz="3240"/>
            </a:lvl9pPr>
          </a:lstStyle>
          <a:p>
            <a:r>
              <a:rPr lang="en-US"/>
              <a:t>Click to edit Master subtitle style</a:t>
            </a:r>
          </a:p>
        </p:txBody>
      </p:sp>
      <p:sp>
        <p:nvSpPr>
          <p:cNvPr id="4" name="Date Placeholder 3">
            <a:extLst>
              <a:ext uri="{FF2B5EF4-FFF2-40B4-BE49-F238E27FC236}">
                <a16:creationId xmlns:a16="http://schemas.microsoft.com/office/drawing/2014/main" id="{6E8F16E7-0B01-B689-186A-63CD544DE857}"/>
              </a:ext>
            </a:extLst>
          </p:cNvPr>
          <p:cNvSpPr>
            <a:spLocks noGrp="1"/>
          </p:cNvSpPr>
          <p:nvPr>
            <p:ph type="dt" sz="half" idx="10"/>
          </p:nvPr>
        </p:nvSpPr>
        <p:spPr/>
        <p:txBody>
          <a:bodyPr/>
          <a:lstStyle/>
          <a:p>
            <a:fld id="{479027D8-2577-46FC-B97B-E436E0198795}" type="datetimeFigureOut">
              <a:rPr lang="en-US" smtClean="0"/>
              <a:t>8/30/2024</a:t>
            </a:fld>
            <a:endParaRPr lang="en-US"/>
          </a:p>
        </p:txBody>
      </p:sp>
      <p:sp>
        <p:nvSpPr>
          <p:cNvPr id="5" name="Footer Placeholder 4">
            <a:extLst>
              <a:ext uri="{FF2B5EF4-FFF2-40B4-BE49-F238E27FC236}">
                <a16:creationId xmlns:a16="http://schemas.microsoft.com/office/drawing/2014/main" id="{BA083BA7-34F1-2009-DB1D-E5BCC88BFCA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B023003-2D52-30F5-F284-DAC296BD2214}"/>
              </a:ext>
            </a:extLst>
          </p:cNvPr>
          <p:cNvSpPr>
            <a:spLocks noGrp="1"/>
          </p:cNvSpPr>
          <p:nvPr>
            <p:ph type="sldNum" sz="quarter" idx="12"/>
          </p:nvPr>
        </p:nvSpPr>
        <p:spPr/>
        <p:txBody>
          <a:bodyPr/>
          <a:lstStyle/>
          <a:p>
            <a:fld id="{83822177-EEFC-4739-8F15-561A980F9438}" type="slidenum">
              <a:rPr lang="en-US" smtClean="0"/>
              <a:t>‹#›</a:t>
            </a:fld>
            <a:endParaRPr lang="en-US"/>
          </a:p>
        </p:txBody>
      </p:sp>
    </p:spTree>
    <p:extLst>
      <p:ext uri="{BB962C8B-B14F-4D97-AF65-F5344CB8AC3E}">
        <p14:creationId xmlns:p14="http://schemas.microsoft.com/office/powerpoint/2010/main" val="38439655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CA964E-43BF-0AFE-46C0-689885B18F8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FBEC595-B728-6DA5-EB62-DD94DD604E9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15D0775-896E-B2CC-CF4F-535320FA1A5E}"/>
              </a:ext>
            </a:extLst>
          </p:cNvPr>
          <p:cNvSpPr>
            <a:spLocks noGrp="1"/>
          </p:cNvSpPr>
          <p:nvPr>
            <p:ph type="dt" sz="half" idx="10"/>
          </p:nvPr>
        </p:nvSpPr>
        <p:spPr/>
        <p:txBody>
          <a:bodyPr/>
          <a:lstStyle/>
          <a:p>
            <a:fld id="{479027D8-2577-46FC-B97B-E436E0198795}" type="datetimeFigureOut">
              <a:rPr lang="en-US" smtClean="0"/>
              <a:t>8/30/2024</a:t>
            </a:fld>
            <a:endParaRPr lang="en-US"/>
          </a:p>
        </p:txBody>
      </p:sp>
      <p:sp>
        <p:nvSpPr>
          <p:cNvPr id="5" name="Footer Placeholder 4">
            <a:extLst>
              <a:ext uri="{FF2B5EF4-FFF2-40B4-BE49-F238E27FC236}">
                <a16:creationId xmlns:a16="http://schemas.microsoft.com/office/drawing/2014/main" id="{6FAB6732-256C-4E6E-CABA-3CCEF297973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5FC7434-67C2-4074-4AF9-165B4DBBF129}"/>
              </a:ext>
            </a:extLst>
          </p:cNvPr>
          <p:cNvSpPr>
            <a:spLocks noGrp="1"/>
          </p:cNvSpPr>
          <p:nvPr>
            <p:ph type="sldNum" sz="quarter" idx="12"/>
          </p:nvPr>
        </p:nvSpPr>
        <p:spPr/>
        <p:txBody>
          <a:bodyPr/>
          <a:lstStyle/>
          <a:p>
            <a:fld id="{83822177-EEFC-4739-8F15-561A980F9438}" type="slidenum">
              <a:rPr lang="en-US" smtClean="0"/>
              <a:t>‹#›</a:t>
            </a:fld>
            <a:endParaRPr lang="en-US"/>
          </a:p>
        </p:txBody>
      </p:sp>
    </p:spTree>
    <p:extLst>
      <p:ext uri="{BB962C8B-B14F-4D97-AF65-F5344CB8AC3E}">
        <p14:creationId xmlns:p14="http://schemas.microsoft.com/office/powerpoint/2010/main" val="34132028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361C423-2125-3220-A608-57B440D57B4A}"/>
              </a:ext>
            </a:extLst>
          </p:cNvPr>
          <p:cNvSpPr>
            <a:spLocks noGrp="1"/>
          </p:cNvSpPr>
          <p:nvPr>
            <p:ph type="title" orient="vert"/>
          </p:nvPr>
        </p:nvSpPr>
        <p:spPr>
          <a:xfrm>
            <a:off x="23557229" y="2336799"/>
            <a:ext cx="7098029" cy="37195762"/>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42BC2EF-52CC-DAD5-0E27-DF86FE16C01F}"/>
              </a:ext>
            </a:extLst>
          </p:cNvPr>
          <p:cNvSpPr>
            <a:spLocks noGrp="1"/>
          </p:cNvSpPr>
          <p:nvPr>
            <p:ph type="body" orient="vert" idx="1"/>
          </p:nvPr>
        </p:nvSpPr>
        <p:spPr>
          <a:xfrm>
            <a:off x="2263138" y="2336799"/>
            <a:ext cx="20882611" cy="371957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8CD93F9-E785-3C9E-EC0B-94033E011836}"/>
              </a:ext>
            </a:extLst>
          </p:cNvPr>
          <p:cNvSpPr>
            <a:spLocks noGrp="1"/>
          </p:cNvSpPr>
          <p:nvPr>
            <p:ph type="dt" sz="half" idx="10"/>
          </p:nvPr>
        </p:nvSpPr>
        <p:spPr/>
        <p:txBody>
          <a:bodyPr/>
          <a:lstStyle/>
          <a:p>
            <a:fld id="{479027D8-2577-46FC-B97B-E436E0198795}" type="datetimeFigureOut">
              <a:rPr lang="en-US" smtClean="0"/>
              <a:t>8/30/2024</a:t>
            </a:fld>
            <a:endParaRPr lang="en-US"/>
          </a:p>
        </p:txBody>
      </p:sp>
      <p:sp>
        <p:nvSpPr>
          <p:cNvPr id="5" name="Footer Placeholder 4">
            <a:extLst>
              <a:ext uri="{FF2B5EF4-FFF2-40B4-BE49-F238E27FC236}">
                <a16:creationId xmlns:a16="http://schemas.microsoft.com/office/drawing/2014/main" id="{3098A2C2-540E-F709-6B6F-A058783B15E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A86E833-9FB2-6C9B-E99F-F566230B857F}"/>
              </a:ext>
            </a:extLst>
          </p:cNvPr>
          <p:cNvSpPr>
            <a:spLocks noGrp="1"/>
          </p:cNvSpPr>
          <p:nvPr>
            <p:ph type="sldNum" sz="quarter" idx="12"/>
          </p:nvPr>
        </p:nvSpPr>
        <p:spPr/>
        <p:txBody>
          <a:bodyPr/>
          <a:lstStyle/>
          <a:p>
            <a:fld id="{83822177-EEFC-4739-8F15-561A980F9438}" type="slidenum">
              <a:rPr lang="en-US" smtClean="0"/>
              <a:t>‹#›</a:t>
            </a:fld>
            <a:endParaRPr lang="en-US"/>
          </a:p>
        </p:txBody>
      </p:sp>
    </p:spTree>
    <p:extLst>
      <p:ext uri="{BB962C8B-B14F-4D97-AF65-F5344CB8AC3E}">
        <p14:creationId xmlns:p14="http://schemas.microsoft.com/office/powerpoint/2010/main" val="17401542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8203" b="1">
                <a:latin typeface="Calibri" panose="020F0502020204030204" pitchFamily="34" charset="0"/>
                <a:cs typeface="Calibri" panose="020F0502020204030204" pitchFamily="34" charset="0"/>
              </a:defRPr>
            </a:lvl1pPr>
          </a:lstStyle>
          <a:p>
            <a:r>
              <a:rPr lang="en-US" noProof="0" dirty="0"/>
              <a:t>The Title of Poster (try to keep short, font size is 90-120 </a:t>
            </a:r>
            <a:r>
              <a:rPr lang="en-US" noProof="0" dirty="0" err="1"/>
              <a:t>pt</a:t>
            </a:r>
            <a:r>
              <a:rPr lang="en-US" noProof="0" dirty="0"/>
              <a:t>)</a:t>
            </a:r>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81">
                <a:solidFill>
                  <a:schemeClr val="bg1">
                    <a:lumMod val="50000"/>
                  </a:schemeClr>
                </a:solidFill>
                <a:latin typeface="Calibri" panose="020F0502020204030204" pitchFamily="34" charset="0"/>
                <a:cs typeface="Calibri" panose="020F0502020204030204" pitchFamily="34" charset="0"/>
              </a:defRPr>
            </a:lvl1pPr>
          </a:lstStyle>
          <a:p>
            <a:pPr lvl="0"/>
            <a:r>
              <a:rPr lang="en-US" noProof="0" dirty="0"/>
              <a:t>Affiliation (30-40 </a:t>
            </a:r>
            <a:r>
              <a:rPr lang="en-US" noProof="0" dirty="0" err="1"/>
              <a:t>pt</a:t>
            </a:r>
            <a:r>
              <a:rPr lang="en-US" noProof="0" dirty="0"/>
              <a:t>)</a:t>
            </a:r>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simulation results (export the image from COMSOL using the image snap shot with the format: PNG &amp; Background: transparent)</a:t>
            </a:r>
          </a:p>
        </p:txBody>
      </p:sp>
      <p:sp>
        <p:nvSpPr>
          <p:cNvPr id="12" name="Rechteck 11">
            <a:extLst>
              <a:ext uri="{FF2B5EF4-FFF2-40B4-BE49-F238E27FC236}">
                <a16:creationId xmlns:a16="http://schemas.microsoft.com/office/drawing/2014/main" id="{C3ED77E3-7509-4003-A80E-3F7C7DF2DD73}"/>
              </a:ext>
            </a:extLst>
          </p:cNvPr>
          <p:cNvSpPr/>
          <p:nvPr userDrawn="1"/>
        </p:nvSpPr>
        <p:spPr>
          <a:xfrm>
            <a:off x="7600083" y="42714590"/>
            <a:ext cx="15200764"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Boston</a:t>
            </a: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methods here.</a:t>
            </a:r>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81">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Add your references here.</a:t>
            </a:r>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866740"/>
          </a:xfrm>
          <a:prstGeom prst="rect">
            <a:avLst/>
          </a:prstGeom>
          <a:noFill/>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121">
                <a:latin typeface="Calibri" panose="020F0502020204030204" pitchFamily="34" charset="0"/>
                <a:cs typeface="Calibri" panose="020F0502020204030204" pitchFamily="34" charset="0"/>
              </a:defRPr>
            </a:lvl1pPr>
          </a:lstStyle>
          <a:p>
            <a:pPr lvl="0"/>
            <a:r>
              <a:rPr lang="en-US" noProof="0" dirty="0"/>
              <a:t>Short 1-2 sentence introductory information about your project (font size 50-60 </a:t>
            </a:r>
            <a:r>
              <a:rPr lang="en-US" noProof="0" dirty="0" err="1"/>
              <a:t>pt</a:t>
            </a:r>
            <a:r>
              <a:rPr lang="en-US" noProof="0" dirty="0"/>
              <a:t>). </a:t>
            </a:r>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This space is best used for including your paper abstract/introduction and conclusions. Do NOT include images here. Keep the text in two columns as it is set </a:t>
            </a:r>
            <a:br>
              <a:rPr lang="en-US" noProof="0" dirty="0"/>
            </a:br>
            <a:r>
              <a:rPr lang="en-US" noProof="0" dirty="0"/>
              <a:t>(text in just 1 column would not be readable). </a:t>
            </a:r>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either: Abstract, Introduction, or Goals)</a:t>
            </a:r>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Methodology)</a:t>
            </a:r>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organization logo</a:t>
            </a:r>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results here.</a:t>
            </a:r>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Results)</a:t>
            </a:r>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Tree>
    <p:extLst>
      <p:ext uri="{BB962C8B-B14F-4D97-AF65-F5344CB8AC3E}">
        <p14:creationId xmlns:p14="http://schemas.microsoft.com/office/powerpoint/2010/main" val="20705544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DE370F-2CF2-FAAD-6B86-F76FB912A5A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4746DC3-1DC1-5653-386E-F28DB4EF26B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1BC61C2-B28E-8E1E-8A55-4839F976E568}"/>
              </a:ext>
            </a:extLst>
          </p:cNvPr>
          <p:cNvSpPr>
            <a:spLocks noGrp="1"/>
          </p:cNvSpPr>
          <p:nvPr>
            <p:ph type="dt" sz="half" idx="10"/>
          </p:nvPr>
        </p:nvSpPr>
        <p:spPr/>
        <p:txBody>
          <a:bodyPr/>
          <a:lstStyle/>
          <a:p>
            <a:fld id="{479027D8-2577-46FC-B97B-E436E0198795}" type="datetimeFigureOut">
              <a:rPr lang="en-US" smtClean="0"/>
              <a:t>8/30/2024</a:t>
            </a:fld>
            <a:endParaRPr lang="en-US"/>
          </a:p>
        </p:txBody>
      </p:sp>
      <p:sp>
        <p:nvSpPr>
          <p:cNvPr id="5" name="Footer Placeholder 4">
            <a:extLst>
              <a:ext uri="{FF2B5EF4-FFF2-40B4-BE49-F238E27FC236}">
                <a16:creationId xmlns:a16="http://schemas.microsoft.com/office/drawing/2014/main" id="{0CAEEA63-F364-3824-A9CA-8DD634A9449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1B2864-B373-F43B-2D59-C00B3E8AF6F0}"/>
              </a:ext>
            </a:extLst>
          </p:cNvPr>
          <p:cNvSpPr>
            <a:spLocks noGrp="1"/>
          </p:cNvSpPr>
          <p:nvPr>
            <p:ph type="sldNum" sz="quarter" idx="12"/>
          </p:nvPr>
        </p:nvSpPr>
        <p:spPr/>
        <p:txBody>
          <a:bodyPr/>
          <a:lstStyle/>
          <a:p>
            <a:fld id="{83822177-EEFC-4739-8F15-561A980F9438}" type="slidenum">
              <a:rPr lang="en-US" smtClean="0"/>
              <a:t>‹#›</a:t>
            </a:fld>
            <a:endParaRPr lang="en-US"/>
          </a:p>
        </p:txBody>
      </p:sp>
    </p:spTree>
    <p:extLst>
      <p:ext uri="{BB962C8B-B14F-4D97-AF65-F5344CB8AC3E}">
        <p14:creationId xmlns:p14="http://schemas.microsoft.com/office/powerpoint/2010/main" val="22936469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9C8A71-EF78-55E4-6CBF-FC6165781AC8}"/>
              </a:ext>
            </a:extLst>
          </p:cNvPr>
          <p:cNvSpPr>
            <a:spLocks noGrp="1"/>
          </p:cNvSpPr>
          <p:nvPr>
            <p:ph type="title"/>
          </p:nvPr>
        </p:nvSpPr>
        <p:spPr>
          <a:xfrm>
            <a:off x="2245999" y="10942326"/>
            <a:ext cx="28392120" cy="18257515"/>
          </a:xfrm>
        </p:spPr>
        <p:txBody>
          <a:bodyPr anchor="b"/>
          <a:lstStyle>
            <a:lvl1pPr>
              <a:defRPr sz="12150"/>
            </a:lvl1pPr>
          </a:lstStyle>
          <a:p>
            <a:r>
              <a:rPr lang="en-US"/>
              <a:t>Click to edit Master title style</a:t>
            </a:r>
          </a:p>
        </p:txBody>
      </p:sp>
      <p:sp>
        <p:nvSpPr>
          <p:cNvPr id="3" name="Text Placeholder 2">
            <a:extLst>
              <a:ext uri="{FF2B5EF4-FFF2-40B4-BE49-F238E27FC236}">
                <a16:creationId xmlns:a16="http://schemas.microsoft.com/office/drawing/2014/main" id="{04C730D0-2EBF-DE70-CA07-2667F8CB42B7}"/>
              </a:ext>
            </a:extLst>
          </p:cNvPr>
          <p:cNvSpPr>
            <a:spLocks noGrp="1"/>
          </p:cNvSpPr>
          <p:nvPr>
            <p:ph type="body" idx="1"/>
          </p:nvPr>
        </p:nvSpPr>
        <p:spPr>
          <a:xfrm>
            <a:off x="2245999" y="29372568"/>
            <a:ext cx="28392120" cy="9601196"/>
          </a:xfrm>
        </p:spPr>
        <p:txBody>
          <a:bodyPr/>
          <a:lstStyle>
            <a:lvl1pPr marL="0" indent="0">
              <a:buNone/>
              <a:defRPr sz="4860">
                <a:solidFill>
                  <a:schemeClr val="tx1">
                    <a:tint val="82000"/>
                  </a:schemeClr>
                </a:solidFill>
              </a:defRPr>
            </a:lvl1pPr>
            <a:lvl2pPr marL="925830" indent="0">
              <a:buNone/>
              <a:defRPr sz="4050">
                <a:solidFill>
                  <a:schemeClr val="tx1">
                    <a:tint val="82000"/>
                  </a:schemeClr>
                </a:solidFill>
              </a:defRPr>
            </a:lvl2pPr>
            <a:lvl3pPr marL="1851660" indent="0">
              <a:buNone/>
              <a:defRPr sz="3647">
                <a:solidFill>
                  <a:schemeClr val="tx1">
                    <a:tint val="82000"/>
                  </a:schemeClr>
                </a:solidFill>
              </a:defRPr>
            </a:lvl3pPr>
            <a:lvl4pPr marL="2777490" indent="0">
              <a:buNone/>
              <a:defRPr sz="3240">
                <a:solidFill>
                  <a:schemeClr val="tx1">
                    <a:tint val="82000"/>
                  </a:schemeClr>
                </a:solidFill>
              </a:defRPr>
            </a:lvl4pPr>
            <a:lvl5pPr marL="3703320" indent="0">
              <a:buNone/>
              <a:defRPr sz="3240">
                <a:solidFill>
                  <a:schemeClr val="tx1">
                    <a:tint val="82000"/>
                  </a:schemeClr>
                </a:solidFill>
              </a:defRPr>
            </a:lvl5pPr>
            <a:lvl6pPr marL="4629150" indent="0">
              <a:buNone/>
              <a:defRPr sz="3240">
                <a:solidFill>
                  <a:schemeClr val="tx1">
                    <a:tint val="82000"/>
                  </a:schemeClr>
                </a:solidFill>
              </a:defRPr>
            </a:lvl6pPr>
            <a:lvl7pPr marL="5554980" indent="0">
              <a:buNone/>
              <a:defRPr sz="3240">
                <a:solidFill>
                  <a:schemeClr val="tx1">
                    <a:tint val="82000"/>
                  </a:schemeClr>
                </a:solidFill>
              </a:defRPr>
            </a:lvl7pPr>
            <a:lvl8pPr marL="6480810" indent="0">
              <a:buNone/>
              <a:defRPr sz="3240">
                <a:solidFill>
                  <a:schemeClr val="tx1">
                    <a:tint val="82000"/>
                  </a:schemeClr>
                </a:solidFill>
              </a:defRPr>
            </a:lvl8pPr>
            <a:lvl9pPr marL="7406640" indent="0">
              <a:buNone/>
              <a:defRPr sz="324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6E4E558-5E92-CF49-13EE-192EC44485AE}"/>
              </a:ext>
            </a:extLst>
          </p:cNvPr>
          <p:cNvSpPr>
            <a:spLocks noGrp="1"/>
          </p:cNvSpPr>
          <p:nvPr>
            <p:ph type="dt" sz="half" idx="10"/>
          </p:nvPr>
        </p:nvSpPr>
        <p:spPr/>
        <p:txBody>
          <a:bodyPr/>
          <a:lstStyle/>
          <a:p>
            <a:fld id="{479027D8-2577-46FC-B97B-E436E0198795}" type="datetimeFigureOut">
              <a:rPr lang="en-US" smtClean="0"/>
              <a:t>8/30/2024</a:t>
            </a:fld>
            <a:endParaRPr lang="en-US"/>
          </a:p>
        </p:txBody>
      </p:sp>
      <p:sp>
        <p:nvSpPr>
          <p:cNvPr id="5" name="Footer Placeholder 4">
            <a:extLst>
              <a:ext uri="{FF2B5EF4-FFF2-40B4-BE49-F238E27FC236}">
                <a16:creationId xmlns:a16="http://schemas.microsoft.com/office/drawing/2014/main" id="{7B5C83CD-2FD2-B5EB-A8AD-ACB8388D319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B2A2331-D6F7-0194-AB89-AC2A66B5C6BF}"/>
              </a:ext>
            </a:extLst>
          </p:cNvPr>
          <p:cNvSpPr>
            <a:spLocks noGrp="1"/>
          </p:cNvSpPr>
          <p:nvPr>
            <p:ph type="sldNum" sz="quarter" idx="12"/>
          </p:nvPr>
        </p:nvSpPr>
        <p:spPr/>
        <p:txBody>
          <a:bodyPr/>
          <a:lstStyle/>
          <a:p>
            <a:fld id="{83822177-EEFC-4739-8F15-561A980F9438}" type="slidenum">
              <a:rPr lang="en-US" smtClean="0"/>
              <a:t>‹#›</a:t>
            </a:fld>
            <a:endParaRPr lang="en-US"/>
          </a:p>
        </p:txBody>
      </p:sp>
    </p:spTree>
    <p:extLst>
      <p:ext uri="{BB962C8B-B14F-4D97-AF65-F5344CB8AC3E}">
        <p14:creationId xmlns:p14="http://schemas.microsoft.com/office/powerpoint/2010/main" val="26971448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4AB507-E10C-C9B2-0C34-74D25FB8732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5371441-B6EB-527E-47F5-D526A1837871}"/>
              </a:ext>
            </a:extLst>
          </p:cNvPr>
          <p:cNvSpPr>
            <a:spLocks noGrp="1"/>
          </p:cNvSpPr>
          <p:nvPr>
            <p:ph sz="half" idx="1"/>
          </p:nvPr>
        </p:nvSpPr>
        <p:spPr>
          <a:xfrm>
            <a:off x="2263142" y="11684002"/>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283FCF8-41DC-424E-AD45-F24ABA5F83B0}"/>
              </a:ext>
            </a:extLst>
          </p:cNvPr>
          <p:cNvSpPr>
            <a:spLocks noGrp="1"/>
          </p:cNvSpPr>
          <p:nvPr>
            <p:ph sz="half" idx="2"/>
          </p:nvPr>
        </p:nvSpPr>
        <p:spPr>
          <a:xfrm>
            <a:off x="16664942" y="11684002"/>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C67FEDD-5445-C0F3-A4F7-AC3AEF1B970D}"/>
              </a:ext>
            </a:extLst>
          </p:cNvPr>
          <p:cNvSpPr>
            <a:spLocks noGrp="1"/>
          </p:cNvSpPr>
          <p:nvPr>
            <p:ph type="dt" sz="half" idx="10"/>
          </p:nvPr>
        </p:nvSpPr>
        <p:spPr/>
        <p:txBody>
          <a:bodyPr/>
          <a:lstStyle/>
          <a:p>
            <a:fld id="{479027D8-2577-46FC-B97B-E436E0198795}" type="datetimeFigureOut">
              <a:rPr lang="en-US" smtClean="0"/>
              <a:t>8/30/2024</a:t>
            </a:fld>
            <a:endParaRPr lang="en-US"/>
          </a:p>
        </p:txBody>
      </p:sp>
      <p:sp>
        <p:nvSpPr>
          <p:cNvPr id="6" name="Footer Placeholder 5">
            <a:extLst>
              <a:ext uri="{FF2B5EF4-FFF2-40B4-BE49-F238E27FC236}">
                <a16:creationId xmlns:a16="http://schemas.microsoft.com/office/drawing/2014/main" id="{8D29355F-B08B-784A-96E7-DB2B91896A2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0144E1B-FB9F-5831-735A-2ADE5D390F5F}"/>
              </a:ext>
            </a:extLst>
          </p:cNvPr>
          <p:cNvSpPr>
            <a:spLocks noGrp="1"/>
          </p:cNvSpPr>
          <p:nvPr>
            <p:ph type="sldNum" sz="quarter" idx="12"/>
          </p:nvPr>
        </p:nvSpPr>
        <p:spPr/>
        <p:txBody>
          <a:bodyPr/>
          <a:lstStyle/>
          <a:p>
            <a:fld id="{83822177-EEFC-4739-8F15-561A980F9438}" type="slidenum">
              <a:rPr lang="en-US" smtClean="0"/>
              <a:t>‹#›</a:t>
            </a:fld>
            <a:endParaRPr lang="en-US"/>
          </a:p>
        </p:txBody>
      </p:sp>
    </p:spTree>
    <p:extLst>
      <p:ext uri="{BB962C8B-B14F-4D97-AF65-F5344CB8AC3E}">
        <p14:creationId xmlns:p14="http://schemas.microsoft.com/office/powerpoint/2010/main" val="14402672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583613-D655-981C-17E2-8AEC8B1CFD0A}"/>
              </a:ext>
            </a:extLst>
          </p:cNvPr>
          <p:cNvSpPr>
            <a:spLocks noGrp="1"/>
          </p:cNvSpPr>
          <p:nvPr>
            <p:ph type="title"/>
          </p:nvPr>
        </p:nvSpPr>
        <p:spPr>
          <a:xfrm>
            <a:off x="2267431" y="2336803"/>
            <a:ext cx="28392120" cy="8483602"/>
          </a:xfrm>
        </p:spPr>
        <p:txBody>
          <a:bodyPr/>
          <a:lstStyle/>
          <a:p>
            <a:r>
              <a:rPr lang="en-US"/>
              <a:t>Click to edit Master title style</a:t>
            </a:r>
          </a:p>
        </p:txBody>
      </p:sp>
      <p:sp>
        <p:nvSpPr>
          <p:cNvPr id="3" name="Text Placeholder 2">
            <a:extLst>
              <a:ext uri="{FF2B5EF4-FFF2-40B4-BE49-F238E27FC236}">
                <a16:creationId xmlns:a16="http://schemas.microsoft.com/office/drawing/2014/main" id="{941AB604-A31B-0C62-E838-943EABC421AC}"/>
              </a:ext>
            </a:extLst>
          </p:cNvPr>
          <p:cNvSpPr>
            <a:spLocks noGrp="1"/>
          </p:cNvSpPr>
          <p:nvPr>
            <p:ph type="body" idx="1"/>
          </p:nvPr>
        </p:nvSpPr>
        <p:spPr>
          <a:xfrm>
            <a:off x="2267431" y="10759443"/>
            <a:ext cx="13926024" cy="5273035"/>
          </a:xfrm>
        </p:spPr>
        <p:txBody>
          <a:bodyPr anchor="b"/>
          <a:lstStyle>
            <a:lvl1pPr marL="0" indent="0">
              <a:buNone/>
              <a:defRPr sz="4860" b="1"/>
            </a:lvl1pPr>
            <a:lvl2pPr marL="925830" indent="0">
              <a:buNone/>
              <a:defRPr sz="4050" b="1"/>
            </a:lvl2pPr>
            <a:lvl3pPr marL="1851660" indent="0">
              <a:buNone/>
              <a:defRPr sz="3647" b="1"/>
            </a:lvl3pPr>
            <a:lvl4pPr marL="2777490" indent="0">
              <a:buNone/>
              <a:defRPr sz="3240" b="1"/>
            </a:lvl4pPr>
            <a:lvl5pPr marL="3703320" indent="0">
              <a:buNone/>
              <a:defRPr sz="3240" b="1"/>
            </a:lvl5pPr>
            <a:lvl6pPr marL="4629150" indent="0">
              <a:buNone/>
              <a:defRPr sz="3240" b="1"/>
            </a:lvl6pPr>
            <a:lvl7pPr marL="5554980" indent="0">
              <a:buNone/>
              <a:defRPr sz="3240" b="1"/>
            </a:lvl7pPr>
            <a:lvl8pPr marL="6480810" indent="0">
              <a:buNone/>
              <a:defRPr sz="3240" b="1"/>
            </a:lvl8pPr>
            <a:lvl9pPr marL="7406640" indent="0">
              <a:buNone/>
              <a:defRPr sz="3240" b="1"/>
            </a:lvl9pPr>
          </a:lstStyle>
          <a:p>
            <a:pPr lvl="0"/>
            <a:r>
              <a:rPr lang="en-US"/>
              <a:t>Click to edit Master text styles</a:t>
            </a:r>
          </a:p>
        </p:txBody>
      </p:sp>
      <p:sp>
        <p:nvSpPr>
          <p:cNvPr id="4" name="Content Placeholder 3">
            <a:extLst>
              <a:ext uri="{FF2B5EF4-FFF2-40B4-BE49-F238E27FC236}">
                <a16:creationId xmlns:a16="http://schemas.microsoft.com/office/drawing/2014/main" id="{8C36D53C-5E47-BFE6-3AA6-98A7DF08B9F5}"/>
              </a:ext>
            </a:extLst>
          </p:cNvPr>
          <p:cNvSpPr>
            <a:spLocks noGrp="1"/>
          </p:cNvSpPr>
          <p:nvPr>
            <p:ph sz="half" idx="2"/>
          </p:nvPr>
        </p:nvSpPr>
        <p:spPr>
          <a:xfrm>
            <a:off x="2267431" y="16032483"/>
            <a:ext cx="13926024" cy="2358136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E7151DC-0630-8F41-DC8F-4F1E97A5A56D}"/>
              </a:ext>
            </a:extLst>
          </p:cNvPr>
          <p:cNvSpPr>
            <a:spLocks noGrp="1"/>
          </p:cNvSpPr>
          <p:nvPr>
            <p:ph type="body" sz="quarter" idx="3"/>
          </p:nvPr>
        </p:nvSpPr>
        <p:spPr>
          <a:xfrm>
            <a:off x="16664945" y="10759443"/>
            <a:ext cx="13994606" cy="5273035"/>
          </a:xfrm>
        </p:spPr>
        <p:txBody>
          <a:bodyPr anchor="b"/>
          <a:lstStyle>
            <a:lvl1pPr marL="0" indent="0">
              <a:buNone/>
              <a:defRPr sz="4860" b="1"/>
            </a:lvl1pPr>
            <a:lvl2pPr marL="925830" indent="0">
              <a:buNone/>
              <a:defRPr sz="4050" b="1"/>
            </a:lvl2pPr>
            <a:lvl3pPr marL="1851660" indent="0">
              <a:buNone/>
              <a:defRPr sz="3647" b="1"/>
            </a:lvl3pPr>
            <a:lvl4pPr marL="2777490" indent="0">
              <a:buNone/>
              <a:defRPr sz="3240" b="1"/>
            </a:lvl4pPr>
            <a:lvl5pPr marL="3703320" indent="0">
              <a:buNone/>
              <a:defRPr sz="3240" b="1"/>
            </a:lvl5pPr>
            <a:lvl6pPr marL="4629150" indent="0">
              <a:buNone/>
              <a:defRPr sz="3240" b="1"/>
            </a:lvl6pPr>
            <a:lvl7pPr marL="5554980" indent="0">
              <a:buNone/>
              <a:defRPr sz="3240" b="1"/>
            </a:lvl7pPr>
            <a:lvl8pPr marL="6480810" indent="0">
              <a:buNone/>
              <a:defRPr sz="3240" b="1"/>
            </a:lvl8pPr>
            <a:lvl9pPr marL="7406640" indent="0">
              <a:buNone/>
              <a:defRPr sz="3240" b="1"/>
            </a:lvl9pPr>
          </a:lstStyle>
          <a:p>
            <a:pPr lvl="0"/>
            <a:r>
              <a:rPr lang="en-US"/>
              <a:t>Click to edit Master text styles</a:t>
            </a:r>
          </a:p>
        </p:txBody>
      </p:sp>
      <p:sp>
        <p:nvSpPr>
          <p:cNvPr id="6" name="Content Placeholder 5">
            <a:extLst>
              <a:ext uri="{FF2B5EF4-FFF2-40B4-BE49-F238E27FC236}">
                <a16:creationId xmlns:a16="http://schemas.microsoft.com/office/drawing/2014/main" id="{32B51323-54E6-0E78-76B5-3BCF37CDEA6F}"/>
              </a:ext>
            </a:extLst>
          </p:cNvPr>
          <p:cNvSpPr>
            <a:spLocks noGrp="1"/>
          </p:cNvSpPr>
          <p:nvPr>
            <p:ph sz="quarter" idx="4"/>
          </p:nvPr>
        </p:nvSpPr>
        <p:spPr>
          <a:xfrm>
            <a:off x="16664945" y="16032483"/>
            <a:ext cx="13994606" cy="2358136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EBCB551-BD2E-4D28-60A3-3BD10D86D39F}"/>
              </a:ext>
            </a:extLst>
          </p:cNvPr>
          <p:cNvSpPr>
            <a:spLocks noGrp="1"/>
          </p:cNvSpPr>
          <p:nvPr>
            <p:ph type="dt" sz="half" idx="10"/>
          </p:nvPr>
        </p:nvSpPr>
        <p:spPr/>
        <p:txBody>
          <a:bodyPr/>
          <a:lstStyle/>
          <a:p>
            <a:fld id="{479027D8-2577-46FC-B97B-E436E0198795}" type="datetimeFigureOut">
              <a:rPr lang="en-US" smtClean="0"/>
              <a:t>8/30/2024</a:t>
            </a:fld>
            <a:endParaRPr lang="en-US"/>
          </a:p>
        </p:txBody>
      </p:sp>
      <p:sp>
        <p:nvSpPr>
          <p:cNvPr id="8" name="Footer Placeholder 7">
            <a:extLst>
              <a:ext uri="{FF2B5EF4-FFF2-40B4-BE49-F238E27FC236}">
                <a16:creationId xmlns:a16="http://schemas.microsoft.com/office/drawing/2014/main" id="{32509E6C-8399-4F62-A1DD-B7BF419E232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1768066-AD1A-03B6-2EED-BEE4B0CE9ADC}"/>
              </a:ext>
            </a:extLst>
          </p:cNvPr>
          <p:cNvSpPr>
            <a:spLocks noGrp="1"/>
          </p:cNvSpPr>
          <p:nvPr>
            <p:ph type="sldNum" sz="quarter" idx="12"/>
          </p:nvPr>
        </p:nvSpPr>
        <p:spPr/>
        <p:txBody>
          <a:bodyPr/>
          <a:lstStyle/>
          <a:p>
            <a:fld id="{83822177-EEFC-4739-8F15-561A980F9438}" type="slidenum">
              <a:rPr lang="en-US" smtClean="0"/>
              <a:t>‹#›</a:t>
            </a:fld>
            <a:endParaRPr lang="en-US"/>
          </a:p>
        </p:txBody>
      </p:sp>
    </p:spTree>
    <p:extLst>
      <p:ext uri="{BB962C8B-B14F-4D97-AF65-F5344CB8AC3E}">
        <p14:creationId xmlns:p14="http://schemas.microsoft.com/office/powerpoint/2010/main" val="10424477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F3DF4B-274C-9739-15F5-5690EE6A47A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5D59A5B-7AF1-605D-3D8A-635BF58EC6A0}"/>
              </a:ext>
            </a:extLst>
          </p:cNvPr>
          <p:cNvSpPr>
            <a:spLocks noGrp="1"/>
          </p:cNvSpPr>
          <p:nvPr>
            <p:ph type="dt" sz="half" idx="10"/>
          </p:nvPr>
        </p:nvSpPr>
        <p:spPr/>
        <p:txBody>
          <a:bodyPr/>
          <a:lstStyle/>
          <a:p>
            <a:fld id="{479027D8-2577-46FC-B97B-E436E0198795}" type="datetimeFigureOut">
              <a:rPr lang="en-US" smtClean="0"/>
              <a:t>8/30/2024</a:t>
            </a:fld>
            <a:endParaRPr lang="en-US"/>
          </a:p>
        </p:txBody>
      </p:sp>
      <p:sp>
        <p:nvSpPr>
          <p:cNvPr id="4" name="Footer Placeholder 3">
            <a:extLst>
              <a:ext uri="{FF2B5EF4-FFF2-40B4-BE49-F238E27FC236}">
                <a16:creationId xmlns:a16="http://schemas.microsoft.com/office/drawing/2014/main" id="{7F29722D-3596-E40A-E59F-8140871E51A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128BA28-0ED0-0773-9A9D-F4B5D854FB92}"/>
              </a:ext>
            </a:extLst>
          </p:cNvPr>
          <p:cNvSpPr>
            <a:spLocks noGrp="1"/>
          </p:cNvSpPr>
          <p:nvPr>
            <p:ph type="sldNum" sz="quarter" idx="12"/>
          </p:nvPr>
        </p:nvSpPr>
        <p:spPr/>
        <p:txBody>
          <a:bodyPr/>
          <a:lstStyle/>
          <a:p>
            <a:fld id="{83822177-EEFC-4739-8F15-561A980F9438}" type="slidenum">
              <a:rPr lang="en-US" smtClean="0"/>
              <a:t>‹#›</a:t>
            </a:fld>
            <a:endParaRPr lang="en-US"/>
          </a:p>
        </p:txBody>
      </p:sp>
    </p:spTree>
    <p:extLst>
      <p:ext uri="{BB962C8B-B14F-4D97-AF65-F5344CB8AC3E}">
        <p14:creationId xmlns:p14="http://schemas.microsoft.com/office/powerpoint/2010/main" val="26682045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F7CF338-2C57-5B7E-328F-758BD9174F08}"/>
              </a:ext>
            </a:extLst>
          </p:cNvPr>
          <p:cNvSpPr>
            <a:spLocks noGrp="1"/>
          </p:cNvSpPr>
          <p:nvPr>
            <p:ph type="dt" sz="half" idx="10"/>
          </p:nvPr>
        </p:nvSpPr>
        <p:spPr/>
        <p:txBody>
          <a:bodyPr/>
          <a:lstStyle/>
          <a:p>
            <a:fld id="{479027D8-2577-46FC-B97B-E436E0198795}" type="datetimeFigureOut">
              <a:rPr lang="en-US" smtClean="0"/>
              <a:t>8/30/2024</a:t>
            </a:fld>
            <a:endParaRPr lang="en-US"/>
          </a:p>
        </p:txBody>
      </p:sp>
      <p:sp>
        <p:nvSpPr>
          <p:cNvPr id="3" name="Footer Placeholder 2">
            <a:extLst>
              <a:ext uri="{FF2B5EF4-FFF2-40B4-BE49-F238E27FC236}">
                <a16:creationId xmlns:a16="http://schemas.microsoft.com/office/drawing/2014/main" id="{9567E975-B8B1-3691-2F0A-1D1445950EF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1F721FC-2399-6FD7-6AC2-5CF0BB58D3EB}"/>
              </a:ext>
            </a:extLst>
          </p:cNvPr>
          <p:cNvSpPr>
            <a:spLocks noGrp="1"/>
          </p:cNvSpPr>
          <p:nvPr>
            <p:ph type="sldNum" sz="quarter" idx="12"/>
          </p:nvPr>
        </p:nvSpPr>
        <p:spPr/>
        <p:txBody>
          <a:bodyPr/>
          <a:lstStyle/>
          <a:p>
            <a:fld id="{83822177-EEFC-4739-8F15-561A980F9438}" type="slidenum">
              <a:rPr lang="en-US" smtClean="0"/>
              <a:t>‹#›</a:t>
            </a:fld>
            <a:endParaRPr lang="en-US"/>
          </a:p>
        </p:txBody>
      </p:sp>
    </p:spTree>
    <p:extLst>
      <p:ext uri="{BB962C8B-B14F-4D97-AF65-F5344CB8AC3E}">
        <p14:creationId xmlns:p14="http://schemas.microsoft.com/office/powerpoint/2010/main" val="18442828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E8ED86-E712-D3EE-D3A5-353FB4A4360D}"/>
              </a:ext>
            </a:extLst>
          </p:cNvPr>
          <p:cNvSpPr>
            <a:spLocks noGrp="1"/>
          </p:cNvSpPr>
          <p:nvPr>
            <p:ph type="title"/>
          </p:nvPr>
        </p:nvSpPr>
        <p:spPr>
          <a:xfrm>
            <a:off x="2267431" y="2926080"/>
            <a:ext cx="10617038" cy="10241280"/>
          </a:xfrm>
        </p:spPr>
        <p:txBody>
          <a:bodyPr anchor="b"/>
          <a:lstStyle>
            <a:lvl1pPr>
              <a:defRPr sz="6480"/>
            </a:lvl1pPr>
          </a:lstStyle>
          <a:p>
            <a:r>
              <a:rPr lang="en-US"/>
              <a:t>Click to edit Master title style</a:t>
            </a:r>
          </a:p>
        </p:txBody>
      </p:sp>
      <p:sp>
        <p:nvSpPr>
          <p:cNvPr id="3" name="Content Placeholder 2">
            <a:extLst>
              <a:ext uri="{FF2B5EF4-FFF2-40B4-BE49-F238E27FC236}">
                <a16:creationId xmlns:a16="http://schemas.microsoft.com/office/drawing/2014/main" id="{49E37F7C-3C95-F4B2-34D3-0FDDD7919DE1}"/>
              </a:ext>
            </a:extLst>
          </p:cNvPr>
          <p:cNvSpPr>
            <a:spLocks noGrp="1"/>
          </p:cNvSpPr>
          <p:nvPr>
            <p:ph idx="1"/>
          </p:nvPr>
        </p:nvSpPr>
        <p:spPr>
          <a:xfrm>
            <a:off x="13994609" y="6319523"/>
            <a:ext cx="16664942" cy="31191199"/>
          </a:xfrm>
        </p:spPr>
        <p:txBody>
          <a:bodyPr/>
          <a:lstStyle>
            <a:lvl1pPr>
              <a:defRPr sz="6480"/>
            </a:lvl1pPr>
            <a:lvl2pPr>
              <a:defRPr sz="5670"/>
            </a:lvl2pPr>
            <a:lvl3pPr>
              <a:defRPr sz="4860"/>
            </a:lvl3pPr>
            <a:lvl4pPr>
              <a:defRPr sz="4050"/>
            </a:lvl4pPr>
            <a:lvl5pPr>
              <a:defRPr sz="4050"/>
            </a:lvl5pPr>
            <a:lvl6pPr>
              <a:defRPr sz="4050"/>
            </a:lvl6pPr>
            <a:lvl7pPr>
              <a:defRPr sz="4050"/>
            </a:lvl7pPr>
            <a:lvl8pPr>
              <a:defRPr sz="4050"/>
            </a:lvl8pPr>
            <a:lvl9pPr>
              <a:defRPr sz="40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64A08A5-2885-66F9-97A3-3BC046850BA9}"/>
              </a:ext>
            </a:extLst>
          </p:cNvPr>
          <p:cNvSpPr>
            <a:spLocks noGrp="1"/>
          </p:cNvSpPr>
          <p:nvPr>
            <p:ph type="body" sz="half" idx="2"/>
          </p:nvPr>
        </p:nvSpPr>
        <p:spPr>
          <a:xfrm>
            <a:off x="2267431" y="13167360"/>
            <a:ext cx="10617038" cy="24394162"/>
          </a:xfrm>
        </p:spPr>
        <p:txBody>
          <a:bodyPr/>
          <a:lstStyle>
            <a:lvl1pPr marL="0" indent="0">
              <a:buNone/>
              <a:defRPr sz="3240"/>
            </a:lvl1pPr>
            <a:lvl2pPr marL="925830" indent="0">
              <a:buNone/>
              <a:defRPr sz="2837"/>
            </a:lvl2pPr>
            <a:lvl3pPr marL="1851660" indent="0">
              <a:buNone/>
              <a:defRPr sz="2430"/>
            </a:lvl3pPr>
            <a:lvl4pPr marL="2777490" indent="0">
              <a:buNone/>
              <a:defRPr sz="2027"/>
            </a:lvl4pPr>
            <a:lvl5pPr marL="3703320" indent="0">
              <a:buNone/>
              <a:defRPr sz="2027"/>
            </a:lvl5pPr>
            <a:lvl6pPr marL="4629150" indent="0">
              <a:buNone/>
              <a:defRPr sz="2027"/>
            </a:lvl6pPr>
            <a:lvl7pPr marL="5554980" indent="0">
              <a:buNone/>
              <a:defRPr sz="2027"/>
            </a:lvl7pPr>
            <a:lvl8pPr marL="6480810" indent="0">
              <a:buNone/>
              <a:defRPr sz="2027"/>
            </a:lvl8pPr>
            <a:lvl9pPr marL="7406640" indent="0">
              <a:buNone/>
              <a:defRPr sz="2027"/>
            </a:lvl9pPr>
          </a:lstStyle>
          <a:p>
            <a:pPr lvl="0"/>
            <a:r>
              <a:rPr lang="en-US"/>
              <a:t>Click to edit Master text styles</a:t>
            </a:r>
          </a:p>
        </p:txBody>
      </p:sp>
      <p:sp>
        <p:nvSpPr>
          <p:cNvPr id="5" name="Date Placeholder 4">
            <a:extLst>
              <a:ext uri="{FF2B5EF4-FFF2-40B4-BE49-F238E27FC236}">
                <a16:creationId xmlns:a16="http://schemas.microsoft.com/office/drawing/2014/main" id="{B425A58A-F40C-8E90-A65A-D212C3D4892D}"/>
              </a:ext>
            </a:extLst>
          </p:cNvPr>
          <p:cNvSpPr>
            <a:spLocks noGrp="1"/>
          </p:cNvSpPr>
          <p:nvPr>
            <p:ph type="dt" sz="half" idx="10"/>
          </p:nvPr>
        </p:nvSpPr>
        <p:spPr/>
        <p:txBody>
          <a:bodyPr/>
          <a:lstStyle/>
          <a:p>
            <a:fld id="{479027D8-2577-46FC-B97B-E436E0198795}" type="datetimeFigureOut">
              <a:rPr lang="en-US" smtClean="0"/>
              <a:t>8/30/2024</a:t>
            </a:fld>
            <a:endParaRPr lang="en-US"/>
          </a:p>
        </p:txBody>
      </p:sp>
      <p:sp>
        <p:nvSpPr>
          <p:cNvPr id="6" name="Footer Placeholder 5">
            <a:extLst>
              <a:ext uri="{FF2B5EF4-FFF2-40B4-BE49-F238E27FC236}">
                <a16:creationId xmlns:a16="http://schemas.microsoft.com/office/drawing/2014/main" id="{3F4656AF-4270-07EB-DE02-A0EA90458AE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2EBC9C2-0767-F7D0-9638-C626C00DDC10}"/>
              </a:ext>
            </a:extLst>
          </p:cNvPr>
          <p:cNvSpPr>
            <a:spLocks noGrp="1"/>
          </p:cNvSpPr>
          <p:nvPr>
            <p:ph type="sldNum" sz="quarter" idx="12"/>
          </p:nvPr>
        </p:nvSpPr>
        <p:spPr/>
        <p:txBody>
          <a:bodyPr/>
          <a:lstStyle/>
          <a:p>
            <a:fld id="{83822177-EEFC-4739-8F15-561A980F9438}" type="slidenum">
              <a:rPr lang="en-US" smtClean="0"/>
              <a:t>‹#›</a:t>
            </a:fld>
            <a:endParaRPr lang="en-US"/>
          </a:p>
        </p:txBody>
      </p:sp>
    </p:spTree>
    <p:extLst>
      <p:ext uri="{BB962C8B-B14F-4D97-AF65-F5344CB8AC3E}">
        <p14:creationId xmlns:p14="http://schemas.microsoft.com/office/powerpoint/2010/main" val="39795600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C3CFD5-828B-20B9-3DE9-37BF87BB3B19}"/>
              </a:ext>
            </a:extLst>
          </p:cNvPr>
          <p:cNvSpPr>
            <a:spLocks noGrp="1"/>
          </p:cNvSpPr>
          <p:nvPr>
            <p:ph type="title"/>
          </p:nvPr>
        </p:nvSpPr>
        <p:spPr>
          <a:xfrm>
            <a:off x="2267431" y="2926080"/>
            <a:ext cx="10617038" cy="10241280"/>
          </a:xfrm>
        </p:spPr>
        <p:txBody>
          <a:bodyPr anchor="b"/>
          <a:lstStyle>
            <a:lvl1pPr>
              <a:defRPr sz="6480"/>
            </a:lvl1pPr>
          </a:lstStyle>
          <a:p>
            <a:r>
              <a:rPr lang="en-US"/>
              <a:t>Click to edit Master title style</a:t>
            </a:r>
          </a:p>
        </p:txBody>
      </p:sp>
      <p:sp>
        <p:nvSpPr>
          <p:cNvPr id="3" name="Picture Placeholder 2">
            <a:extLst>
              <a:ext uri="{FF2B5EF4-FFF2-40B4-BE49-F238E27FC236}">
                <a16:creationId xmlns:a16="http://schemas.microsoft.com/office/drawing/2014/main" id="{A5FD6D42-9CD7-AAFC-C766-0AA63BE91F00}"/>
              </a:ext>
            </a:extLst>
          </p:cNvPr>
          <p:cNvSpPr>
            <a:spLocks noGrp="1"/>
          </p:cNvSpPr>
          <p:nvPr>
            <p:ph type="pic" idx="1"/>
          </p:nvPr>
        </p:nvSpPr>
        <p:spPr>
          <a:xfrm>
            <a:off x="13994609" y="6319523"/>
            <a:ext cx="16664942" cy="31191199"/>
          </a:xfrm>
        </p:spPr>
        <p:txBody>
          <a:bodyPr/>
          <a:lstStyle>
            <a:lvl1pPr marL="0" indent="0">
              <a:buNone/>
              <a:defRPr sz="6480"/>
            </a:lvl1pPr>
            <a:lvl2pPr marL="925830" indent="0">
              <a:buNone/>
              <a:defRPr sz="5670"/>
            </a:lvl2pPr>
            <a:lvl3pPr marL="1851660" indent="0">
              <a:buNone/>
              <a:defRPr sz="4860"/>
            </a:lvl3pPr>
            <a:lvl4pPr marL="2777490" indent="0">
              <a:buNone/>
              <a:defRPr sz="4050"/>
            </a:lvl4pPr>
            <a:lvl5pPr marL="3703320" indent="0">
              <a:buNone/>
              <a:defRPr sz="4050"/>
            </a:lvl5pPr>
            <a:lvl6pPr marL="4629150" indent="0">
              <a:buNone/>
              <a:defRPr sz="4050"/>
            </a:lvl6pPr>
            <a:lvl7pPr marL="5554980" indent="0">
              <a:buNone/>
              <a:defRPr sz="4050"/>
            </a:lvl7pPr>
            <a:lvl8pPr marL="6480810" indent="0">
              <a:buNone/>
              <a:defRPr sz="4050"/>
            </a:lvl8pPr>
            <a:lvl9pPr marL="7406640" indent="0">
              <a:buNone/>
              <a:defRPr sz="4050"/>
            </a:lvl9pPr>
          </a:lstStyle>
          <a:p>
            <a:endParaRPr lang="en-US"/>
          </a:p>
        </p:txBody>
      </p:sp>
      <p:sp>
        <p:nvSpPr>
          <p:cNvPr id="4" name="Text Placeholder 3">
            <a:extLst>
              <a:ext uri="{FF2B5EF4-FFF2-40B4-BE49-F238E27FC236}">
                <a16:creationId xmlns:a16="http://schemas.microsoft.com/office/drawing/2014/main" id="{5D488258-0CF6-2C47-E663-2DDC47451B12}"/>
              </a:ext>
            </a:extLst>
          </p:cNvPr>
          <p:cNvSpPr>
            <a:spLocks noGrp="1"/>
          </p:cNvSpPr>
          <p:nvPr>
            <p:ph type="body" sz="half" idx="2"/>
          </p:nvPr>
        </p:nvSpPr>
        <p:spPr>
          <a:xfrm>
            <a:off x="2267431" y="13167360"/>
            <a:ext cx="10617038" cy="24394162"/>
          </a:xfrm>
        </p:spPr>
        <p:txBody>
          <a:bodyPr/>
          <a:lstStyle>
            <a:lvl1pPr marL="0" indent="0">
              <a:buNone/>
              <a:defRPr sz="3240"/>
            </a:lvl1pPr>
            <a:lvl2pPr marL="925830" indent="0">
              <a:buNone/>
              <a:defRPr sz="2837"/>
            </a:lvl2pPr>
            <a:lvl3pPr marL="1851660" indent="0">
              <a:buNone/>
              <a:defRPr sz="2430"/>
            </a:lvl3pPr>
            <a:lvl4pPr marL="2777490" indent="0">
              <a:buNone/>
              <a:defRPr sz="2027"/>
            </a:lvl4pPr>
            <a:lvl5pPr marL="3703320" indent="0">
              <a:buNone/>
              <a:defRPr sz="2027"/>
            </a:lvl5pPr>
            <a:lvl6pPr marL="4629150" indent="0">
              <a:buNone/>
              <a:defRPr sz="2027"/>
            </a:lvl6pPr>
            <a:lvl7pPr marL="5554980" indent="0">
              <a:buNone/>
              <a:defRPr sz="2027"/>
            </a:lvl7pPr>
            <a:lvl8pPr marL="6480810" indent="0">
              <a:buNone/>
              <a:defRPr sz="2027"/>
            </a:lvl8pPr>
            <a:lvl9pPr marL="7406640" indent="0">
              <a:buNone/>
              <a:defRPr sz="2027"/>
            </a:lvl9pPr>
          </a:lstStyle>
          <a:p>
            <a:pPr lvl="0"/>
            <a:r>
              <a:rPr lang="en-US"/>
              <a:t>Click to edit Master text styles</a:t>
            </a:r>
          </a:p>
        </p:txBody>
      </p:sp>
      <p:sp>
        <p:nvSpPr>
          <p:cNvPr id="5" name="Date Placeholder 4">
            <a:extLst>
              <a:ext uri="{FF2B5EF4-FFF2-40B4-BE49-F238E27FC236}">
                <a16:creationId xmlns:a16="http://schemas.microsoft.com/office/drawing/2014/main" id="{1555FE2E-925A-5EDF-F06C-5DD0E80A8E81}"/>
              </a:ext>
            </a:extLst>
          </p:cNvPr>
          <p:cNvSpPr>
            <a:spLocks noGrp="1"/>
          </p:cNvSpPr>
          <p:nvPr>
            <p:ph type="dt" sz="half" idx="10"/>
          </p:nvPr>
        </p:nvSpPr>
        <p:spPr/>
        <p:txBody>
          <a:bodyPr/>
          <a:lstStyle/>
          <a:p>
            <a:fld id="{479027D8-2577-46FC-B97B-E436E0198795}" type="datetimeFigureOut">
              <a:rPr lang="en-US" smtClean="0"/>
              <a:t>8/30/2024</a:t>
            </a:fld>
            <a:endParaRPr lang="en-US"/>
          </a:p>
        </p:txBody>
      </p:sp>
      <p:sp>
        <p:nvSpPr>
          <p:cNvPr id="6" name="Footer Placeholder 5">
            <a:extLst>
              <a:ext uri="{FF2B5EF4-FFF2-40B4-BE49-F238E27FC236}">
                <a16:creationId xmlns:a16="http://schemas.microsoft.com/office/drawing/2014/main" id="{070BDDF5-00A8-39D4-C357-4946486730C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A1CE0B6-E286-F6A0-C889-C483933B8256}"/>
              </a:ext>
            </a:extLst>
          </p:cNvPr>
          <p:cNvSpPr>
            <a:spLocks noGrp="1"/>
          </p:cNvSpPr>
          <p:nvPr>
            <p:ph type="sldNum" sz="quarter" idx="12"/>
          </p:nvPr>
        </p:nvSpPr>
        <p:spPr/>
        <p:txBody>
          <a:bodyPr/>
          <a:lstStyle/>
          <a:p>
            <a:fld id="{83822177-EEFC-4739-8F15-561A980F9438}" type="slidenum">
              <a:rPr lang="en-US" smtClean="0"/>
              <a:t>‹#›</a:t>
            </a:fld>
            <a:endParaRPr lang="en-US"/>
          </a:p>
        </p:txBody>
      </p:sp>
    </p:spTree>
    <p:extLst>
      <p:ext uri="{BB962C8B-B14F-4D97-AF65-F5344CB8AC3E}">
        <p14:creationId xmlns:p14="http://schemas.microsoft.com/office/powerpoint/2010/main" val="221228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231B9DD-D406-F882-F59B-2F7B51BC0A7C}"/>
              </a:ext>
            </a:extLst>
          </p:cNvPr>
          <p:cNvSpPr>
            <a:spLocks noGrp="1"/>
          </p:cNvSpPr>
          <p:nvPr>
            <p:ph type="title"/>
          </p:nvPr>
        </p:nvSpPr>
        <p:spPr>
          <a:xfrm>
            <a:off x="2263145" y="2336803"/>
            <a:ext cx="28392120" cy="848360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B55203A-BECD-8AE1-93D7-7A68039365BE}"/>
              </a:ext>
            </a:extLst>
          </p:cNvPr>
          <p:cNvSpPr>
            <a:spLocks noGrp="1"/>
          </p:cNvSpPr>
          <p:nvPr>
            <p:ph type="body" idx="1"/>
          </p:nvPr>
        </p:nvSpPr>
        <p:spPr>
          <a:xfrm>
            <a:off x="2263145" y="11684002"/>
            <a:ext cx="28392120" cy="27848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288BC7D-DDC4-C7C9-4679-B06F947F3FBB}"/>
              </a:ext>
            </a:extLst>
          </p:cNvPr>
          <p:cNvSpPr>
            <a:spLocks noGrp="1"/>
          </p:cNvSpPr>
          <p:nvPr>
            <p:ph type="dt" sz="half" idx="2"/>
          </p:nvPr>
        </p:nvSpPr>
        <p:spPr>
          <a:xfrm>
            <a:off x="2263142" y="40680646"/>
            <a:ext cx="7406640" cy="2336800"/>
          </a:xfrm>
          <a:prstGeom prst="rect">
            <a:avLst/>
          </a:prstGeom>
        </p:spPr>
        <p:txBody>
          <a:bodyPr vert="horz" lIns="91440" tIns="45720" rIns="91440" bIns="45720" rtlCol="0" anchor="ctr"/>
          <a:lstStyle>
            <a:lvl1pPr algn="l">
              <a:defRPr sz="2430">
                <a:solidFill>
                  <a:schemeClr val="tx1">
                    <a:tint val="82000"/>
                  </a:schemeClr>
                </a:solidFill>
              </a:defRPr>
            </a:lvl1pPr>
          </a:lstStyle>
          <a:p>
            <a:fld id="{479027D8-2577-46FC-B97B-E436E0198795}" type="datetimeFigureOut">
              <a:rPr lang="en-US" smtClean="0"/>
              <a:t>8/30/2024</a:t>
            </a:fld>
            <a:endParaRPr lang="en-US"/>
          </a:p>
        </p:txBody>
      </p:sp>
      <p:sp>
        <p:nvSpPr>
          <p:cNvPr id="5" name="Footer Placeholder 4">
            <a:extLst>
              <a:ext uri="{FF2B5EF4-FFF2-40B4-BE49-F238E27FC236}">
                <a16:creationId xmlns:a16="http://schemas.microsoft.com/office/drawing/2014/main" id="{1588500A-AB1F-D606-A2C2-52A1501AAFCF}"/>
              </a:ext>
            </a:extLst>
          </p:cNvPr>
          <p:cNvSpPr>
            <a:spLocks noGrp="1"/>
          </p:cNvSpPr>
          <p:nvPr>
            <p:ph type="ftr" sz="quarter" idx="3"/>
          </p:nvPr>
        </p:nvSpPr>
        <p:spPr>
          <a:xfrm>
            <a:off x="10904225" y="40680646"/>
            <a:ext cx="11109960" cy="2336800"/>
          </a:xfrm>
          <a:prstGeom prst="rect">
            <a:avLst/>
          </a:prstGeom>
        </p:spPr>
        <p:txBody>
          <a:bodyPr vert="horz" lIns="91440" tIns="45720" rIns="91440" bIns="45720" rtlCol="0" anchor="ctr"/>
          <a:lstStyle>
            <a:lvl1pPr algn="ctr">
              <a:defRPr sz="243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3EF62B52-490D-A634-45FD-225CB06BCEF1}"/>
              </a:ext>
            </a:extLst>
          </p:cNvPr>
          <p:cNvSpPr>
            <a:spLocks noGrp="1"/>
          </p:cNvSpPr>
          <p:nvPr>
            <p:ph type="sldNum" sz="quarter" idx="4"/>
          </p:nvPr>
        </p:nvSpPr>
        <p:spPr>
          <a:xfrm>
            <a:off x="23248622" y="40680646"/>
            <a:ext cx="7406640" cy="2336800"/>
          </a:xfrm>
          <a:prstGeom prst="rect">
            <a:avLst/>
          </a:prstGeom>
        </p:spPr>
        <p:txBody>
          <a:bodyPr vert="horz" lIns="91440" tIns="45720" rIns="91440" bIns="45720" rtlCol="0" anchor="ctr"/>
          <a:lstStyle>
            <a:lvl1pPr algn="r">
              <a:defRPr sz="2430">
                <a:solidFill>
                  <a:schemeClr val="tx1">
                    <a:tint val="82000"/>
                  </a:schemeClr>
                </a:solidFill>
              </a:defRPr>
            </a:lvl1pPr>
          </a:lstStyle>
          <a:p>
            <a:fld id="{83822177-EEFC-4739-8F15-561A980F9438}" type="slidenum">
              <a:rPr lang="en-US" smtClean="0"/>
              <a:t>‹#›</a:t>
            </a:fld>
            <a:endParaRPr lang="en-US"/>
          </a:p>
        </p:txBody>
      </p:sp>
    </p:spTree>
    <p:extLst>
      <p:ext uri="{BB962C8B-B14F-4D97-AF65-F5344CB8AC3E}">
        <p14:creationId xmlns:p14="http://schemas.microsoft.com/office/powerpoint/2010/main" val="8779505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1851660" rtl="0" eaLnBrk="1" latinLnBrk="0" hangingPunct="1">
        <a:lnSpc>
          <a:spcPct val="90000"/>
        </a:lnSpc>
        <a:spcBef>
          <a:spcPct val="0"/>
        </a:spcBef>
        <a:buNone/>
        <a:defRPr sz="8910" kern="1200">
          <a:solidFill>
            <a:schemeClr val="tx1"/>
          </a:solidFill>
          <a:latin typeface="+mj-lt"/>
          <a:ea typeface="+mj-ea"/>
          <a:cs typeface="+mj-cs"/>
        </a:defRPr>
      </a:lvl1pPr>
    </p:titleStyle>
    <p:bodyStyle>
      <a:lvl1pPr marL="462917" indent="-462917" algn="l" defTabSz="1851660" rtl="0" eaLnBrk="1" latinLnBrk="0" hangingPunct="1">
        <a:lnSpc>
          <a:spcPct val="90000"/>
        </a:lnSpc>
        <a:spcBef>
          <a:spcPts val="2027"/>
        </a:spcBef>
        <a:buFont typeface="Arial" panose="020B0604020202020204" pitchFamily="34" charset="0"/>
        <a:buChar char="•"/>
        <a:defRPr sz="5670" kern="1200">
          <a:solidFill>
            <a:schemeClr val="tx1"/>
          </a:solidFill>
          <a:latin typeface="+mn-lt"/>
          <a:ea typeface="+mn-ea"/>
          <a:cs typeface="+mn-cs"/>
        </a:defRPr>
      </a:lvl1pPr>
      <a:lvl2pPr marL="1388747" indent="-462917" algn="l" defTabSz="1851660" rtl="0" eaLnBrk="1" latinLnBrk="0" hangingPunct="1">
        <a:lnSpc>
          <a:spcPct val="90000"/>
        </a:lnSpc>
        <a:spcBef>
          <a:spcPts val="1012"/>
        </a:spcBef>
        <a:buFont typeface="Arial" panose="020B0604020202020204" pitchFamily="34" charset="0"/>
        <a:buChar char="•"/>
        <a:defRPr sz="4860" kern="1200">
          <a:solidFill>
            <a:schemeClr val="tx1"/>
          </a:solidFill>
          <a:latin typeface="+mn-lt"/>
          <a:ea typeface="+mn-ea"/>
          <a:cs typeface="+mn-cs"/>
        </a:defRPr>
      </a:lvl2pPr>
      <a:lvl3pPr marL="2314577" indent="-462917" algn="l" defTabSz="1851660" rtl="0" eaLnBrk="1" latinLnBrk="0" hangingPunct="1">
        <a:lnSpc>
          <a:spcPct val="90000"/>
        </a:lnSpc>
        <a:spcBef>
          <a:spcPts val="1012"/>
        </a:spcBef>
        <a:buFont typeface="Arial" panose="020B0604020202020204" pitchFamily="34" charset="0"/>
        <a:buChar char="•"/>
        <a:defRPr sz="4050" kern="1200">
          <a:solidFill>
            <a:schemeClr val="tx1"/>
          </a:solidFill>
          <a:latin typeface="+mn-lt"/>
          <a:ea typeface="+mn-ea"/>
          <a:cs typeface="+mn-cs"/>
        </a:defRPr>
      </a:lvl3pPr>
      <a:lvl4pPr marL="3240407" indent="-462917" algn="l" defTabSz="1851660" rtl="0" eaLnBrk="1" latinLnBrk="0" hangingPunct="1">
        <a:lnSpc>
          <a:spcPct val="90000"/>
        </a:lnSpc>
        <a:spcBef>
          <a:spcPts val="1012"/>
        </a:spcBef>
        <a:buFont typeface="Arial" panose="020B0604020202020204" pitchFamily="34" charset="0"/>
        <a:buChar char="•"/>
        <a:defRPr sz="3647" kern="1200">
          <a:solidFill>
            <a:schemeClr val="tx1"/>
          </a:solidFill>
          <a:latin typeface="+mn-lt"/>
          <a:ea typeface="+mn-ea"/>
          <a:cs typeface="+mn-cs"/>
        </a:defRPr>
      </a:lvl4pPr>
      <a:lvl5pPr marL="4166237" indent="-462917" algn="l" defTabSz="1851660" rtl="0" eaLnBrk="1" latinLnBrk="0" hangingPunct="1">
        <a:lnSpc>
          <a:spcPct val="90000"/>
        </a:lnSpc>
        <a:spcBef>
          <a:spcPts val="1012"/>
        </a:spcBef>
        <a:buFont typeface="Arial" panose="020B0604020202020204" pitchFamily="34" charset="0"/>
        <a:buChar char="•"/>
        <a:defRPr sz="3647" kern="1200">
          <a:solidFill>
            <a:schemeClr val="tx1"/>
          </a:solidFill>
          <a:latin typeface="+mn-lt"/>
          <a:ea typeface="+mn-ea"/>
          <a:cs typeface="+mn-cs"/>
        </a:defRPr>
      </a:lvl5pPr>
      <a:lvl6pPr marL="5092067" indent="-462917" algn="l" defTabSz="1851660" rtl="0" eaLnBrk="1" latinLnBrk="0" hangingPunct="1">
        <a:lnSpc>
          <a:spcPct val="90000"/>
        </a:lnSpc>
        <a:spcBef>
          <a:spcPts val="1012"/>
        </a:spcBef>
        <a:buFont typeface="Arial" panose="020B0604020202020204" pitchFamily="34" charset="0"/>
        <a:buChar char="•"/>
        <a:defRPr sz="3647" kern="1200">
          <a:solidFill>
            <a:schemeClr val="tx1"/>
          </a:solidFill>
          <a:latin typeface="+mn-lt"/>
          <a:ea typeface="+mn-ea"/>
          <a:cs typeface="+mn-cs"/>
        </a:defRPr>
      </a:lvl6pPr>
      <a:lvl7pPr marL="6017897" indent="-462917" algn="l" defTabSz="1851660" rtl="0" eaLnBrk="1" latinLnBrk="0" hangingPunct="1">
        <a:lnSpc>
          <a:spcPct val="90000"/>
        </a:lnSpc>
        <a:spcBef>
          <a:spcPts val="1012"/>
        </a:spcBef>
        <a:buFont typeface="Arial" panose="020B0604020202020204" pitchFamily="34" charset="0"/>
        <a:buChar char="•"/>
        <a:defRPr sz="3647" kern="1200">
          <a:solidFill>
            <a:schemeClr val="tx1"/>
          </a:solidFill>
          <a:latin typeface="+mn-lt"/>
          <a:ea typeface="+mn-ea"/>
          <a:cs typeface="+mn-cs"/>
        </a:defRPr>
      </a:lvl7pPr>
      <a:lvl8pPr marL="6943727" indent="-462917" algn="l" defTabSz="1851660" rtl="0" eaLnBrk="1" latinLnBrk="0" hangingPunct="1">
        <a:lnSpc>
          <a:spcPct val="90000"/>
        </a:lnSpc>
        <a:spcBef>
          <a:spcPts val="1012"/>
        </a:spcBef>
        <a:buFont typeface="Arial" panose="020B0604020202020204" pitchFamily="34" charset="0"/>
        <a:buChar char="•"/>
        <a:defRPr sz="3647" kern="1200">
          <a:solidFill>
            <a:schemeClr val="tx1"/>
          </a:solidFill>
          <a:latin typeface="+mn-lt"/>
          <a:ea typeface="+mn-ea"/>
          <a:cs typeface="+mn-cs"/>
        </a:defRPr>
      </a:lvl8pPr>
      <a:lvl9pPr marL="7869557" indent="-462917" algn="l" defTabSz="1851660" rtl="0" eaLnBrk="1" latinLnBrk="0" hangingPunct="1">
        <a:lnSpc>
          <a:spcPct val="90000"/>
        </a:lnSpc>
        <a:spcBef>
          <a:spcPts val="1012"/>
        </a:spcBef>
        <a:buFont typeface="Arial" panose="020B0604020202020204" pitchFamily="34" charset="0"/>
        <a:buChar char="•"/>
        <a:defRPr sz="3647" kern="1200">
          <a:solidFill>
            <a:schemeClr val="tx1"/>
          </a:solidFill>
          <a:latin typeface="+mn-lt"/>
          <a:ea typeface="+mn-ea"/>
          <a:cs typeface="+mn-cs"/>
        </a:defRPr>
      </a:lvl9pPr>
    </p:bodyStyle>
    <p:otherStyle>
      <a:defPPr>
        <a:defRPr lang="en-US"/>
      </a:defPPr>
      <a:lvl1pPr marL="0" algn="l" defTabSz="1851660" rtl="0" eaLnBrk="1" latinLnBrk="0" hangingPunct="1">
        <a:defRPr sz="3647" kern="1200">
          <a:solidFill>
            <a:schemeClr val="tx1"/>
          </a:solidFill>
          <a:latin typeface="+mn-lt"/>
          <a:ea typeface="+mn-ea"/>
          <a:cs typeface="+mn-cs"/>
        </a:defRPr>
      </a:lvl1pPr>
      <a:lvl2pPr marL="925830" algn="l" defTabSz="1851660" rtl="0" eaLnBrk="1" latinLnBrk="0" hangingPunct="1">
        <a:defRPr sz="3647" kern="1200">
          <a:solidFill>
            <a:schemeClr val="tx1"/>
          </a:solidFill>
          <a:latin typeface="+mn-lt"/>
          <a:ea typeface="+mn-ea"/>
          <a:cs typeface="+mn-cs"/>
        </a:defRPr>
      </a:lvl2pPr>
      <a:lvl3pPr marL="1851660" algn="l" defTabSz="1851660" rtl="0" eaLnBrk="1" latinLnBrk="0" hangingPunct="1">
        <a:defRPr sz="3647" kern="1200">
          <a:solidFill>
            <a:schemeClr val="tx1"/>
          </a:solidFill>
          <a:latin typeface="+mn-lt"/>
          <a:ea typeface="+mn-ea"/>
          <a:cs typeface="+mn-cs"/>
        </a:defRPr>
      </a:lvl3pPr>
      <a:lvl4pPr marL="2777490" algn="l" defTabSz="1851660" rtl="0" eaLnBrk="1" latinLnBrk="0" hangingPunct="1">
        <a:defRPr sz="3647" kern="1200">
          <a:solidFill>
            <a:schemeClr val="tx1"/>
          </a:solidFill>
          <a:latin typeface="+mn-lt"/>
          <a:ea typeface="+mn-ea"/>
          <a:cs typeface="+mn-cs"/>
        </a:defRPr>
      </a:lvl4pPr>
      <a:lvl5pPr marL="3703320" algn="l" defTabSz="1851660" rtl="0" eaLnBrk="1" latinLnBrk="0" hangingPunct="1">
        <a:defRPr sz="3647" kern="1200">
          <a:solidFill>
            <a:schemeClr val="tx1"/>
          </a:solidFill>
          <a:latin typeface="+mn-lt"/>
          <a:ea typeface="+mn-ea"/>
          <a:cs typeface="+mn-cs"/>
        </a:defRPr>
      </a:lvl5pPr>
      <a:lvl6pPr marL="4629150" algn="l" defTabSz="1851660" rtl="0" eaLnBrk="1" latinLnBrk="0" hangingPunct="1">
        <a:defRPr sz="3647" kern="1200">
          <a:solidFill>
            <a:schemeClr val="tx1"/>
          </a:solidFill>
          <a:latin typeface="+mn-lt"/>
          <a:ea typeface="+mn-ea"/>
          <a:cs typeface="+mn-cs"/>
        </a:defRPr>
      </a:lvl6pPr>
      <a:lvl7pPr marL="5554980" algn="l" defTabSz="1851660" rtl="0" eaLnBrk="1" latinLnBrk="0" hangingPunct="1">
        <a:defRPr sz="3647" kern="1200">
          <a:solidFill>
            <a:schemeClr val="tx1"/>
          </a:solidFill>
          <a:latin typeface="+mn-lt"/>
          <a:ea typeface="+mn-ea"/>
          <a:cs typeface="+mn-cs"/>
        </a:defRPr>
      </a:lvl7pPr>
      <a:lvl8pPr marL="6480810" algn="l" defTabSz="1851660" rtl="0" eaLnBrk="1" latinLnBrk="0" hangingPunct="1">
        <a:defRPr sz="3647" kern="1200">
          <a:solidFill>
            <a:schemeClr val="tx1"/>
          </a:solidFill>
          <a:latin typeface="+mn-lt"/>
          <a:ea typeface="+mn-ea"/>
          <a:cs typeface="+mn-cs"/>
        </a:defRPr>
      </a:lvl8pPr>
      <a:lvl9pPr marL="7406640" algn="l" defTabSz="1851660" rtl="0" eaLnBrk="1" latinLnBrk="0" hangingPunct="1">
        <a:defRPr sz="3647"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1.png"/><Relationship Id="rId3" Type="http://schemas.openxmlformats.org/officeDocument/2006/relationships/image" Target="../media/image2.emf"/><Relationship Id="rId7" Type="http://schemas.openxmlformats.org/officeDocument/2006/relationships/image" Target="../media/image6.png"/><Relationship Id="rId12"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image" Target="../media/image5.jpg"/><Relationship Id="rId11" Type="http://schemas.openxmlformats.org/officeDocument/2006/relationships/chart" Target="../charts/chart1.xml"/><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E54564-37A0-47EB-985B-31EC8AEECB7A}"/>
              </a:ext>
            </a:extLst>
          </p:cNvPr>
          <p:cNvSpPr>
            <a:spLocks noGrp="1"/>
          </p:cNvSpPr>
          <p:nvPr>
            <p:ph type="title"/>
          </p:nvPr>
        </p:nvSpPr>
        <p:spPr>
          <a:xfrm>
            <a:off x="12846876" y="212449"/>
            <a:ext cx="20071524" cy="5470977"/>
          </a:xfrm>
        </p:spPr>
        <p:txBody>
          <a:bodyPr>
            <a:normAutofit/>
          </a:bodyPr>
          <a:lstStyle/>
          <a:p>
            <a:r>
              <a:rPr lang="en-US" sz="12242" dirty="0"/>
              <a:t>Ultrasound-Sensitive Microbubbles Delivery to treat Vascular Dementia</a:t>
            </a:r>
          </a:p>
        </p:txBody>
      </p:sp>
      <p:sp>
        <p:nvSpPr>
          <p:cNvPr id="3" name="Content Placeholder 2">
            <a:extLst>
              <a:ext uri="{FF2B5EF4-FFF2-40B4-BE49-F238E27FC236}">
                <a16:creationId xmlns:a16="http://schemas.microsoft.com/office/drawing/2014/main" id="{D540B72B-0FE4-434A-ACA1-4A3BE67ACB24}"/>
              </a:ext>
            </a:extLst>
          </p:cNvPr>
          <p:cNvSpPr>
            <a:spLocks noGrp="1"/>
          </p:cNvSpPr>
          <p:nvPr>
            <p:ph sz="quarter" idx="10"/>
          </p:nvPr>
        </p:nvSpPr>
        <p:spPr>
          <a:xfrm>
            <a:off x="12893041" y="10034980"/>
            <a:ext cx="20025360" cy="1984280"/>
          </a:xfrm>
        </p:spPr>
        <p:txBody>
          <a:bodyPr/>
          <a:lstStyle/>
          <a:p>
            <a:r>
              <a:rPr lang="en-US" baseline="30000" dirty="0"/>
              <a:t>1</a:t>
            </a:r>
            <a:r>
              <a:rPr lang="en-US" dirty="0"/>
              <a:t>Rubens Jourdain, </a:t>
            </a:r>
            <a:r>
              <a:rPr lang="en-US" baseline="30000" dirty="0"/>
              <a:t>1</a:t>
            </a:r>
            <a:r>
              <a:rPr lang="en-US" dirty="0"/>
              <a:t>Shirin Changizi, </a:t>
            </a:r>
            <a:r>
              <a:rPr lang="en-US" baseline="30000" dirty="0"/>
              <a:t>2</a:t>
            </a:r>
            <a:r>
              <a:rPr lang="en-US" dirty="0"/>
              <a:t>Aiguo Han, </a:t>
            </a:r>
            <a:r>
              <a:rPr lang="en-US" baseline="30000" dirty="0"/>
              <a:t>1</a:t>
            </a:r>
            <a:r>
              <a:rPr lang="en-US" dirty="0"/>
              <a:t>Venkat Keshav Chivukula and </a:t>
            </a:r>
            <a:r>
              <a:rPr lang="en-US" baseline="30000" dirty="0"/>
              <a:t>1</a:t>
            </a:r>
            <a:r>
              <a:rPr lang="en-US" dirty="0"/>
              <a:t>Chris A. Bashur </a:t>
            </a:r>
            <a:br>
              <a:rPr lang="en-US" dirty="0"/>
            </a:br>
            <a:r>
              <a:rPr lang="en-US" dirty="0"/>
              <a:t>1. Florida Institute of Technology, Melbourne, U</a:t>
            </a:r>
            <a:r>
              <a:rPr lang="en-US" u="sng" dirty="0"/>
              <a:t>SA</a:t>
            </a:r>
            <a:br>
              <a:rPr lang="en-US" dirty="0"/>
            </a:br>
            <a:r>
              <a:rPr lang="en-US" dirty="0"/>
              <a:t>2. Virginia Tech, Blacksburg, VA, 24061 , U</a:t>
            </a:r>
            <a:r>
              <a:rPr lang="en-US" u="sng" dirty="0"/>
              <a:t>SA</a:t>
            </a:r>
            <a:endParaRPr lang="en-US" dirty="0"/>
          </a:p>
        </p:txBody>
      </p:sp>
      <p:pic>
        <p:nvPicPr>
          <p:cNvPr id="48" name="Picture Placeholder 35">
            <a:extLst>
              <a:ext uri="{FF2B5EF4-FFF2-40B4-BE49-F238E27FC236}">
                <a16:creationId xmlns:a16="http://schemas.microsoft.com/office/drawing/2014/main" id="{E37786E7-E77B-44CD-AE83-BF00D67C2E9F}"/>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732" b="732"/>
          <a:stretch/>
        </p:blipFill>
        <p:spPr>
          <a:xfrm>
            <a:off x="1" y="212449"/>
            <a:ext cx="12131039" cy="11953401"/>
          </a:xfrm>
          <a:prstGeom prst="rect">
            <a:avLst/>
          </a:prstGeom>
        </p:spPr>
      </p:pic>
      <p:sp>
        <p:nvSpPr>
          <p:cNvPr id="6" name="Text Placeholder 5">
            <a:extLst>
              <a:ext uri="{FF2B5EF4-FFF2-40B4-BE49-F238E27FC236}">
                <a16:creationId xmlns:a16="http://schemas.microsoft.com/office/drawing/2014/main" id="{368CEE9F-DAD5-47A2-8509-9F75DD38DCE6}"/>
              </a:ext>
            </a:extLst>
          </p:cNvPr>
          <p:cNvSpPr>
            <a:spLocks noGrp="1"/>
          </p:cNvSpPr>
          <p:nvPr>
            <p:ph type="body" sz="quarter" idx="23"/>
          </p:nvPr>
        </p:nvSpPr>
        <p:spPr>
          <a:xfrm>
            <a:off x="15700023" y="21687824"/>
            <a:ext cx="14752596" cy="7126259"/>
          </a:xfrm>
        </p:spPr>
        <p:txBody>
          <a:bodyPr/>
          <a:lstStyle/>
          <a:p>
            <a:r>
              <a:rPr lang="en-US" sz="4100" u="sng" dirty="0">
                <a:solidFill>
                  <a:srgbClr val="0E101A"/>
                </a:solidFill>
                <a:effectLst/>
                <a:latin typeface="Calibri" panose="020F0502020204030204" pitchFamily="34" charset="0"/>
                <a:ea typeface="Calibri" panose="020F0502020204030204" pitchFamily="34" charset="0"/>
                <a:cs typeface="Calibri" panose="020F0502020204030204" pitchFamily="34" charset="0"/>
              </a:rPr>
              <a:t>Experimental</a:t>
            </a:r>
            <a:r>
              <a:rPr lang="en-US" sz="4100" dirty="0">
                <a:solidFill>
                  <a:srgbClr val="0E101A"/>
                </a:solidFill>
                <a:effectLst/>
                <a:latin typeface="Calibri" panose="020F0502020204030204" pitchFamily="34" charset="0"/>
                <a:ea typeface="Calibri" panose="020F0502020204030204" pitchFamily="34" charset="0"/>
                <a:cs typeface="Calibri" panose="020F0502020204030204" pitchFamily="34" charset="0"/>
              </a:rPr>
              <a:t>: We prepared the MB with a nanoprecipitation method (1.30±0.40 µm) (Ref. 3) and loaded with CO. A gelatin-based phantom was used to determine MB rupture percentage and velocity with ultrasound. </a:t>
            </a:r>
          </a:p>
          <a:p>
            <a:r>
              <a:rPr lang="en-US" sz="4100" u="sng" dirty="0">
                <a:solidFill>
                  <a:srgbClr val="0E101A"/>
                </a:solidFill>
                <a:latin typeface="Calibri" panose="020F0502020204030204" pitchFamily="34" charset="0"/>
                <a:ea typeface="Calibri" panose="020F0502020204030204" pitchFamily="34" charset="0"/>
                <a:cs typeface="Calibri" panose="020F0502020204030204" pitchFamily="34" charset="0"/>
              </a:rPr>
              <a:t>Computational</a:t>
            </a:r>
            <a:r>
              <a:rPr lang="en-US" sz="4100" dirty="0">
                <a:solidFill>
                  <a:srgbClr val="0E101A"/>
                </a:solidFill>
                <a:latin typeface="Calibri" panose="020F0502020204030204" pitchFamily="34" charset="0"/>
                <a:ea typeface="Calibri" panose="020F0502020204030204" pitchFamily="34" charset="0"/>
                <a:cs typeface="Calibri" panose="020F0502020204030204" pitchFamily="34" charset="0"/>
              </a:rPr>
              <a:t>: Laminar pulsatile blood flow through the ICA was modeled in COMSOL® and reached steady state before releasing the MB. The amount that reach the endothelial cells (ECs) at the BBB were modeled with particle tracking and pressure acoustics. The impact of gravity, buoyancy, and MB size were considered. Application of 3, 7, and 18 MHz ultrasound were also investigated. It resulted into 3 separate models: ultrasound only, blood flow only and ultrasound combined with blood flow effects on the MB.</a:t>
            </a:r>
          </a:p>
        </p:txBody>
      </p:sp>
      <p:sp>
        <p:nvSpPr>
          <p:cNvPr id="7" name="Text Placeholder 6">
            <a:extLst>
              <a:ext uri="{FF2B5EF4-FFF2-40B4-BE49-F238E27FC236}">
                <a16:creationId xmlns:a16="http://schemas.microsoft.com/office/drawing/2014/main" id="{F0F6372D-DFEF-4C26-B3CF-D01CF87C8B2F}"/>
              </a:ext>
            </a:extLst>
          </p:cNvPr>
          <p:cNvSpPr>
            <a:spLocks noGrp="1"/>
          </p:cNvSpPr>
          <p:nvPr>
            <p:ph type="body" sz="quarter" idx="24"/>
          </p:nvPr>
        </p:nvSpPr>
        <p:spPr/>
        <p:txBody>
          <a:bodyPr/>
          <a:lstStyle/>
          <a:p>
            <a:pPr marL="466435" indent="-466435">
              <a:buFont typeface="+mj-lt"/>
              <a:buAutoNum type="arabicPeriod"/>
            </a:pPr>
            <a:r>
              <a:rPr lang="en-US" sz="2040" dirty="0"/>
              <a:t>Thom SR, Fisher D, Xu YA, (2020), PMID: 10655526.</a:t>
            </a:r>
          </a:p>
          <a:p>
            <a:pPr marL="466435" indent="-466435">
              <a:spcBef>
                <a:spcPts val="612"/>
              </a:spcBef>
              <a:buFont typeface="+mj-lt"/>
              <a:buAutoNum type="arabicPeriod"/>
            </a:pPr>
            <a:r>
              <a:rPr lang="en-US" sz="2040" dirty="0"/>
              <a:t>Jourdain and Bashur, Front Pharmacology, (2023), 8:659.</a:t>
            </a:r>
          </a:p>
          <a:p>
            <a:pPr marL="466435" indent="-466435">
              <a:spcBef>
                <a:spcPts val="612"/>
              </a:spcBef>
              <a:buFont typeface="+mj-lt"/>
              <a:buAutoNum type="arabicPeriod"/>
            </a:pPr>
            <a:r>
              <a:rPr lang="en-US" sz="2040" dirty="0"/>
              <a:t>Changizi and Bashur, Journal of Biomedical Material Research, (2024).</a:t>
            </a:r>
          </a:p>
          <a:p>
            <a:pPr>
              <a:spcBef>
                <a:spcPts val="612"/>
              </a:spcBef>
            </a:pPr>
            <a:r>
              <a:rPr lang="en-US" sz="2040" i="1" dirty="0"/>
              <a:t>Funding source: Community Foundation of Brevard.</a:t>
            </a:r>
          </a:p>
          <a:p>
            <a:pPr marL="466435" indent="-466435">
              <a:spcBef>
                <a:spcPts val="612"/>
              </a:spcBef>
              <a:buFont typeface="+mj-lt"/>
              <a:buAutoNum type="arabicPeriod"/>
            </a:pPr>
            <a:endParaRPr lang="en-US" sz="2040" dirty="0"/>
          </a:p>
        </p:txBody>
      </p:sp>
      <p:sp>
        <p:nvSpPr>
          <p:cNvPr id="8" name="Content Placeholder 7">
            <a:extLst>
              <a:ext uri="{FF2B5EF4-FFF2-40B4-BE49-F238E27FC236}">
                <a16:creationId xmlns:a16="http://schemas.microsoft.com/office/drawing/2014/main" id="{BE5CEEA8-9232-459D-AD4B-8928FA506582}"/>
              </a:ext>
            </a:extLst>
          </p:cNvPr>
          <p:cNvSpPr>
            <a:spLocks noGrp="1"/>
          </p:cNvSpPr>
          <p:nvPr>
            <p:ph sz="quarter" idx="26"/>
          </p:nvPr>
        </p:nvSpPr>
        <p:spPr>
          <a:xfrm>
            <a:off x="12846877" y="5683427"/>
            <a:ext cx="20025360" cy="3916138"/>
          </a:xfrm>
        </p:spPr>
        <p:txBody>
          <a:bodyPr/>
          <a:lstStyle/>
          <a:p>
            <a:r>
              <a:rPr lang="en-US" sz="5101" dirty="0"/>
              <a:t>Vascular cognitive impairment and dementia (VCID) is caused when blood components leak through a disrupted blood brain barrier (BBB), and this increases with age and disease (Ref. 1). A combination of experimental and computational methods were used to understand the effects of ultrasound and tracking of microbubbles (MB) in the internal carotid artery (ICA).</a:t>
            </a:r>
          </a:p>
        </p:txBody>
      </p:sp>
      <p:sp>
        <p:nvSpPr>
          <p:cNvPr id="5" name="Text Placeholder 4">
            <a:extLst>
              <a:ext uri="{FF2B5EF4-FFF2-40B4-BE49-F238E27FC236}">
                <a16:creationId xmlns:a16="http://schemas.microsoft.com/office/drawing/2014/main" id="{160C264A-B626-4CD9-B287-6FFCC6CE4833}"/>
              </a:ext>
            </a:extLst>
          </p:cNvPr>
          <p:cNvSpPr>
            <a:spLocks noGrp="1"/>
          </p:cNvSpPr>
          <p:nvPr>
            <p:ph type="body" sz="quarter" idx="18"/>
          </p:nvPr>
        </p:nvSpPr>
        <p:spPr>
          <a:xfrm>
            <a:off x="1649531" y="14665784"/>
            <a:ext cx="29615963" cy="5693888"/>
          </a:xfrm>
        </p:spPr>
        <p:txBody>
          <a:bodyPr/>
          <a:lstStyle/>
          <a:p>
            <a:pPr marL="571500" indent="-571500">
              <a:buClr>
                <a:srgbClr val="C00000"/>
              </a:buClr>
              <a:buFont typeface="Wingdings" panose="05000000000000000000" pitchFamily="2" charset="2"/>
              <a:buChar char="Ø"/>
            </a:pPr>
            <a:r>
              <a:rPr lang="en-US" dirty="0">
                <a:latin typeface="Calibri" panose="020F0502020204030204" pitchFamily="34" charset="0"/>
                <a:ea typeface="Calibri" panose="020F0502020204030204" pitchFamily="34" charset="0"/>
                <a:cs typeface="Calibri" panose="020F0502020204030204" pitchFamily="34" charset="0"/>
              </a:rPr>
              <a:t>Current VCID treatments disrupt the BBB to deliver drugs to treat cognitive symptoms, but we are developing a unique strategy to repair the BBB and prevent further damage by delivering carbon monoxide (CO) from ultrasound-sensitive MBs.</a:t>
            </a:r>
          </a:p>
          <a:p>
            <a:pPr marL="571500" indent="-571500">
              <a:buClr>
                <a:srgbClr val="C00000"/>
              </a:buClr>
              <a:buFont typeface="Wingdings" panose="05000000000000000000" pitchFamily="2" charset="2"/>
              <a:buChar char="Ø"/>
            </a:pPr>
            <a:r>
              <a:rPr lang="en-US" dirty="0">
                <a:latin typeface="Calibri" panose="020F0502020204030204" pitchFamily="34" charset="0"/>
                <a:ea typeface="Calibri" panose="020F0502020204030204" pitchFamily="34" charset="0"/>
                <a:cs typeface="Calibri" panose="020F0502020204030204" pitchFamily="34" charset="0"/>
              </a:rPr>
              <a:t>Previously, we assessed the feasibility of CO gas delivery from CO-loaded MB using </a:t>
            </a:r>
            <a:r>
              <a:rPr lang="en-US" i="1" dirty="0">
                <a:latin typeface="Calibri" panose="020F0502020204030204" pitchFamily="34" charset="0"/>
                <a:ea typeface="Calibri" panose="020F0502020204030204" pitchFamily="34" charset="0"/>
                <a:cs typeface="Calibri" panose="020F0502020204030204" pitchFamily="34" charset="0"/>
              </a:rPr>
              <a:t>in silico </a:t>
            </a:r>
            <a:r>
              <a:rPr lang="en-US" dirty="0">
                <a:latin typeface="Calibri" panose="020F0502020204030204" pitchFamily="34" charset="0"/>
                <a:ea typeface="Calibri" panose="020F0502020204030204" pitchFamily="34" charset="0"/>
                <a:cs typeface="Calibri" panose="020F0502020204030204" pitchFamily="34" charset="0"/>
              </a:rPr>
              <a:t>modeling (Ref. 2), but we know that some MBs would not rupture. Hence, in this study, </a:t>
            </a:r>
            <a:r>
              <a:rPr lang="en-US" i="1" dirty="0">
                <a:latin typeface="Calibri" panose="020F0502020204030204" pitchFamily="34" charset="0"/>
                <a:ea typeface="Calibri" panose="020F0502020204030204" pitchFamily="34" charset="0"/>
                <a:cs typeface="Calibri" panose="020F0502020204030204" pitchFamily="34" charset="0"/>
              </a:rPr>
              <a:t>in vitro </a:t>
            </a:r>
            <a:r>
              <a:rPr lang="en-US" dirty="0">
                <a:latin typeface="Calibri" panose="020F0502020204030204" pitchFamily="34" charset="0"/>
                <a:ea typeface="Calibri" panose="020F0502020204030204" pitchFamily="34" charset="0"/>
                <a:cs typeface="Calibri" panose="020F0502020204030204" pitchFamily="34" charset="0"/>
              </a:rPr>
              <a:t>and </a:t>
            </a:r>
            <a:r>
              <a:rPr lang="en-US" i="1" dirty="0">
                <a:latin typeface="Calibri" panose="020F0502020204030204" pitchFamily="34" charset="0"/>
                <a:ea typeface="Calibri" panose="020F0502020204030204" pitchFamily="34" charset="0"/>
                <a:cs typeface="Calibri" panose="020F0502020204030204" pitchFamily="34" charset="0"/>
              </a:rPr>
              <a:t>in silico </a:t>
            </a:r>
            <a:r>
              <a:rPr lang="en-US" dirty="0">
                <a:latin typeface="Calibri" panose="020F0502020204030204" pitchFamily="34" charset="0"/>
                <a:ea typeface="Calibri" panose="020F0502020204030204" pitchFamily="34" charset="0"/>
                <a:cs typeface="Calibri" panose="020F0502020204030204" pitchFamily="34" charset="0"/>
              </a:rPr>
              <a:t>methods were used to investigate the feasibility of  delivering microbubbles to restore the BBB.</a:t>
            </a:r>
          </a:p>
        </p:txBody>
      </p:sp>
      <p:sp>
        <p:nvSpPr>
          <p:cNvPr id="9" name="Text Placeholder 8">
            <a:extLst>
              <a:ext uri="{FF2B5EF4-FFF2-40B4-BE49-F238E27FC236}">
                <a16:creationId xmlns:a16="http://schemas.microsoft.com/office/drawing/2014/main" id="{3EC19DC3-EB5A-4252-8CF2-177F7D0FD322}"/>
              </a:ext>
            </a:extLst>
          </p:cNvPr>
          <p:cNvSpPr>
            <a:spLocks noGrp="1"/>
          </p:cNvSpPr>
          <p:nvPr>
            <p:ph type="body" sz="quarter" idx="27"/>
          </p:nvPr>
        </p:nvSpPr>
        <p:spPr>
          <a:xfrm>
            <a:off x="1649531" y="13304290"/>
            <a:ext cx="29615963" cy="1302499"/>
          </a:xfrm>
        </p:spPr>
        <p:txBody>
          <a:bodyPr/>
          <a:lstStyle/>
          <a:p>
            <a:pPr defTabSz="3291840">
              <a:spcBef>
                <a:spcPts val="3600"/>
              </a:spcBef>
            </a:pPr>
            <a:r>
              <a:rPr lang="en-US" dirty="0"/>
              <a:t>Introduction &amp; Goals</a:t>
            </a:r>
          </a:p>
        </p:txBody>
      </p:sp>
      <p:sp>
        <p:nvSpPr>
          <p:cNvPr id="10" name="Text Placeholder 9">
            <a:extLst>
              <a:ext uri="{FF2B5EF4-FFF2-40B4-BE49-F238E27FC236}">
                <a16:creationId xmlns:a16="http://schemas.microsoft.com/office/drawing/2014/main" id="{8E1B62C2-E6F3-41A7-9CD5-C73537DC56D0}"/>
              </a:ext>
            </a:extLst>
          </p:cNvPr>
          <p:cNvSpPr>
            <a:spLocks noGrp="1"/>
          </p:cNvSpPr>
          <p:nvPr>
            <p:ph type="body" sz="quarter" idx="28"/>
          </p:nvPr>
        </p:nvSpPr>
        <p:spPr>
          <a:xfrm>
            <a:off x="15655929" y="20398107"/>
            <a:ext cx="14904720" cy="1303795"/>
          </a:xfrm>
        </p:spPr>
        <p:txBody>
          <a:bodyPr/>
          <a:lstStyle/>
          <a:p>
            <a:r>
              <a:rPr lang="en-US" dirty="0"/>
              <a:t>Methodology</a:t>
            </a:r>
          </a:p>
        </p:txBody>
      </p:sp>
      <p:sp>
        <p:nvSpPr>
          <p:cNvPr id="12" name="Text Placeholder 11">
            <a:extLst>
              <a:ext uri="{FF2B5EF4-FFF2-40B4-BE49-F238E27FC236}">
                <a16:creationId xmlns:a16="http://schemas.microsoft.com/office/drawing/2014/main" id="{05BCBD67-5335-465C-AB7F-DFA3AD05F3B9}"/>
              </a:ext>
            </a:extLst>
          </p:cNvPr>
          <p:cNvSpPr>
            <a:spLocks noGrp="1"/>
          </p:cNvSpPr>
          <p:nvPr>
            <p:ph type="body" sz="quarter" idx="30"/>
          </p:nvPr>
        </p:nvSpPr>
        <p:spPr>
          <a:xfrm>
            <a:off x="1196912" y="28377731"/>
            <a:ext cx="13020195" cy="691285"/>
          </a:xfrm>
        </p:spPr>
        <p:txBody>
          <a:bodyPr/>
          <a:lstStyle/>
          <a:p>
            <a:r>
              <a:rPr lang="en-US" sz="3673" dirty="0">
                <a:latin typeface="Calibri" panose="020F0502020204030204" pitchFamily="34" charset="0"/>
                <a:ea typeface="Calibri" panose="020F0502020204030204" pitchFamily="34" charset="0"/>
                <a:cs typeface="Calibri" panose="020F0502020204030204" pitchFamily="34" charset="0"/>
              </a:rPr>
              <a:t>FIGURE 2. Model and ultrasound setup for activating the MB.</a:t>
            </a:r>
          </a:p>
        </p:txBody>
      </p:sp>
      <p:pic>
        <p:nvPicPr>
          <p:cNvPr id="21" name="Picture Placeholder 24">
            <a:extLst>
              <a:ext uri="{FF2B5EF4-FFF2-40B4-BE49-F238E27FC236}">
                <a16:creationId xmlns:a16="http://schemas.microsoft.com/office/drawing/2014/main" id="{9E2CCB9F-1124-492F-BC58-935741613C2E}"/>
              </a:ext>
            </a:extLst>
          </p:cNvPr>
          <p:cNvPicPr>
            <a:picLocks noGrp="1" noChangeAspect="1"/>
          </p:cNvPicPr>
          <p:nvPr>
            <p:ph type="pic" sz="quarter" idx="31"/>
          </p:nvPr>
        </p:nvPicPr>
        <p:blipFill rotWithShape="1">
          <a:blip r:embed="rId3">
            <a:extLst>
              <a:ext uri="{28A0092B-C50C-407E-A947-70E740481C1C}">
                <a14:useLocalDpi xmlns:a14="http://schemas.microsoft.com/office/drawing/2010/main" val="0"/>
              </a:ext>
            </a:extLst>
          </a:blip>
          <a:srcRect l="-5450" t="-91582" r="-7334" b="-89301"/>
          <a:stretch/>
        </p:blipFill>
        <p:spPr>
          <a:xfrm>
            <a:off x="17081105" y="38786405"/>
            <a:ext cx="13848701" cy="3153247"/>
          </a:xfrm>
          <a:prstGeom prst="rect">
            <a:avLst/>
          </a:prstGeom>
        </p:spPr>
      </p:pic>
      <p:sp>
        <p:nvSpPr>
          <p:cNvPr id="14" name="Text Placeholder 13">
            <a:extLst>
              <a:ext uri="{FF2B5EF4-FFF2-40B4-BE49-F238E27FC236}">
                <a16:creationId xmlns:a16="http://schemas.microsoft.com/office/drawing/2014/main" id="{5DC46656-C03A-422F-A731-3F53691989C5}"/>
              </a:ext>
            </a:extLst>
          </p:cNvPr>
          <p:cNvSpPr>
            <a:spLocks noGrp="1"/>
          </p:cNvSpPr>
          <p:nvPr>
            <p:ph type="body" sz="quarter" idx="32"/>
          </p:nvPr>
        </p:nvSpPr>
        <p:spPr>
          <a:xfrm>
            <a:off x="1231121" y="30104895"/>
            <a:ext cx="14424807" cy="8725005"/>
          </a:xfrm>
        </p:spPr>
        <p:txBody>
          <a:bodyPr/>
          <a:lstStyle/>
          <a:p>
            <a:pPr marL="457200" indent="-457200">
              <a:buClr>
                <a:srgbClr val="C00000"/>
              </a:buClr>
              <a:buFont typeface="Wingdings" panose="05000000000000000000" pitchFamily="2" charset="2"/>
              <a:buChar char="q"/>
            </a:pPr>
            <a:r>
              <a:rPr lang="en-US" sz="4100" dirty="0">
                <a:latin typeface="Calibri" panose="020F0502020204030204" pitchFamily="34" charset="0"/>
                <a:ea typeface="Calibri" panose="020F0502020204030204" pitchFamily="34" charset="0"/>
                <a:cs typeface="Calibri" panose="020F0502020204030204" pitchFamily="34" charset="0"/>
              </a:rPr>
              <a:t> No rupture of MBs without ultrasound (Control).</a:t>
            </a:r>
          </a:p>
          <a:p>
            <a:pPr marL="457200" indent="-457200">
              <a:buClr>
                <a:srgbClr val="C00000"/>
              </a:buClr>
              <a:buFont typeface="Wingdings" panose="05000000000000000000" pitchFamily="2" charset="2"/>
              <a:buChar char="q"/>
            </a:pPr>
            <a:r>
              <a:rPr lang="en-US" sz="4100" dirty="0">
                <a:latin typeface="Calibri" panose="020F0502020204030204" pitchFamily="34" charset="0"/>
                <a:ea typeface="Calibri" panose="020F0502020204030204" pitchFamily="34" charset="0"/>
                <a:cs typeface="Calibri" panose="020F0502020204030204" pitchFamily="34" charset="0"/>
              </a:rPr>
              <a:t> Trend of</a:t>
            </a:r>
            <a:r>
              <a:rPr lang="en-US" sz="4100" dirty="0">
                <a:solidFill>
                  <a:srgbClr val="C00000"/>
                </a:solidFill>
                <a:latin typeface="Calibri" panose="020F0502020204030204" pitchFamily="34" charset="0"/>
                <a:ea typeface="Calibri" panose="020F0502020204030204" pitchFamily="34" charset="0"/>
                <a:cs typeface="Calibri" panose="020F0502020204030204" pitchFamily="34" charset="0"/>
              </a:rPr>
              <a:t> ↑</a:t>
            </a:r>
            <a:r>
              <a:rPr lang="en-US" sz="4100" dirty="0">
                <a:latin typeface="Calibri" panose="020F0502020204030204" pitchFamily="34" charset="0"/>
                <a:ea typeface="Calibri" panose="020F0502020204030204" pitchFamily="34" charset="0"/>
                <a:cs typeface="Calibri" panose="020F0502020204030204" pitchFamily="34" charset="0"/>
              </a:rPr>
              <a:t> MB rupture with </a:t>
            </a:r>
            <a:r>
              <a:rPr lang="en-US" sz="4100" dirty="0">
                <a:solidFill>
                  <a:srgbClr val="C00000"/>
                </a:solidFill>
                <a:latin typeface="Calibri" panose="020F0502020204030204" pitchFamily="34" charset="0"/>
                <a:ea typeface="Calibri" panose="020F0502020204030204" pitchFamily="34" charset="0"/>
                <a:cs typeface="Calibri" panose="020F0502020204030204" pitchFamily="34" charset="0"/>
              </a:rPr>
              <a:t>↑ </a:t>
            </a:r>
            <a:r>
              <a:rPr lang="en-US" sz="4100" dirty="0">
                <a:latin typeface="Calibri" panose="020F0502020204030204" pitchFamily="34" charset="0"/>
                <a:ea typeface="Calibri" panose="020F0502020204030204" pitchFamily="34" charset="0"/>
                <a:cs typeface="Calibri" panose="020F0502020204030204" pitchFamily="34" charset="0"/>
              </a:rPr>
              <a:t>ultrasound intensity.</a:t>
            </a:r>
          </a:p>
          <a:p>
            <a:pPr marL="457200" indent="-457200">
              <a:buClr>
                <a:srgbClr val="C00000"/>
              </a:buClr>
              <a:buFont typeface="Wingdings" panose="05000000000000000000" pitchFamily="2" charset="2"/>
              <a:buChar char="q"/>
            </a:pPr>
            <a:r>
              <a:rPr lang="en-US" sz="4100" dirty="0">
                <a:solidFill>
                  <a:srgbClr val="C00000"/>
                </a:solidFill>
                <a:latin typeface="Calibri" panose="020F0502020204030204" pitchFamily="34" charset="0"/>
                <a:ea typeface="Calibri" panose="020F0502020204030204" pitchFamily="34" charset="0"/>
                <a:cs typeface="Calibri" panose="020F0502020204030204" pitchFamily="34" charset="0"/>
              </a:rPr>
              <a:t> ↑</a:t>
            </a:r>
            <a:r>
              <a:rPr lang="en-US" sz="4100" dirty="0">
                <a:solidFill>
                  <a:srgbClr val="0E101A"/>
                </a:solidFill>
                <a:latin typeface="Calibri" panose="020F0502020204030204" pitchFamily="34" charset="0"/>
                <a:ea typeface="Calibri" panose="020F0502020204030204" pitchFamily="34" charset="0"/>
                <a:cs typeface="Calibri" panose="020F0502020204030204" pitchFamily="34" charset="0"/>
              </a:rPr>
              <a:t> acoustic pressure with </a:t>
            </a:r>
            <a:r>
              <a:rPr lang="en-US" sz="4100" dirty="0">
                <a:solidFill>
                  <a:srgbClr val="C00000"/>
                </a:solidFill>
                <a:latin typeface="Calibri" panose="020F0502020204030204" pitchFamily="34" charset="0"/>
                <a:ea typeface="Calibri" panose="020F0502020204030204" pitchFamily="34" charset="0"/>
                <a:cs typeface="Calibri" panose="020F0502020204030204" pitchFamily="34" charset="0"/>
              </a:rPr>
              <a:t>↑</a:t>
            </a:r>
            <a:r>
              <a:rPr lang="en-US" sz="4100" dirty="0">
                <a:solidFill>
                  <a:srgbClr val="0E101A"/>
                </a:solidFill>
                <a:latin typeface="Calibri" panose="020F0502020204030204" pitchFamily="34" charset="0"/>
                <a:ea typeface="Calibri" panose="020F0502020204030204" pitchFamily="34" charset="0"/>
                <a:cs typeface="Calibri" panose="020F0502020204030204" pitchFamily="34" charset="0"/>
              </a:rPr>
              <a:t> frequency cause </a:t>
            </a:r>
            <a:r>
              <a:rPr lang="en-US" sz="4100" dirty="0">
                <a:solidFill>
                  <a:srgbClr val="C00000"/>
                </a:solidFill>
                <a:latin typeface="Calibri" panose="020F0502020204030204" pitchFamily="34" charset="0"/>
                <a:ea typeface="Calibri" panose="020F0502020204030204" pitchFamily="34" charset="0"/>
                <a:cs typeface="Calibri" panose="020F0502020204030204" pitchFamily="34" charset="0"/>
              </a:rPr>
              <a:t>↑</a:t>
            </a:r>
            <a:r>
              <a:rPr lang="en-US" sz="4100" dirty="0">
                <a:solidFill>
                  <a:srgbClr val="0E101A"/>
                </a:solidFill>
                <a:latin typeface="Calibri" panose="020F0502020204030204" pitchFamily="34" charset="0"/>
                <a:ea typeface="Calibri" panose="020F0502020204030204" pitchFamily="34" charset="0"/>
                <a:cs typeface="Calibri" panose="020F0502020204030204" pitchFamily="34" charset="0"/>
              </a:rPr>
              <a:t> MB movement. </a:t>
            </a:r>
          </a:p>
          <a:p>
            <a:pPr marL="457200" indent="-457200">
              <a:buClr>
                <a:srgbClr val="C00000"/>
              </a:buClr>
              <a:buFont typeface="Wingdings" panose="05000000000000000000" pitchFamily="2" charset="2"/>
              <a:buChar char="q"/>
            </a:pPr>
            <a:r>
              <a:rPr lang="en-US" sz="4100" dirty="0">
                <a:solidFill>
                  <a:srgbClr val="0E101A"/>
                </a:solidFill>
                <a:latin typeface="Calibri" panose="020F0502020204030204" pitchFamily="34" charset="0"/>
                <a:ea typeface="Calibri" panose="020F0502020204030204" pitchFamily="34" charset="0"/>
                <a:cs typeface="Calibri" panose="020F0502020204030204" pitchFamily="34" charset="0"/>
              </a:rPr>
              <a:t> Ultrasound-induced blood velocity for 7 MHz at steady state. </a:t>
            </a:r>
          </a:p>
          <a:p>
            <a:pPr marL="457200" indent="-457200">
              <a:buClr>
                <a:srgbClr val="C00000"/>
              </a:buClr>
              <a:buFont typeface="Wingdings" panose="05000000000000000000" pitchFamily="2" charset="2"/>
              <a:buChar char="q"/>
            </a:pPr>
            <a:r>
              <a:rPr lang="en-US" sz="4100" dirty="0">
                <a:solidFill>
                  <a:srgbClr val="C00000"/>
                </a:solidFill>
                <a:latin typeface="Calibri" panose="020F0502020204030204" pitchFamily="34" charset="0"/>
                <a:ea typeface="Calibri" panose="020F0502020204030204" pitchFamily="34" charset="0"/>
                <a:cs typeface="Calibri" panose="020F0502020204030204" pitchFamily="34" charset="0"/>
              </a:rPr>
              <a:t> ↑</a:t>
            </a:r>
            <a:r>
              <a:rPr lang="en-US" sz="4100" dirty="0">
                <a:solidFill>
                  <a:srgbClr val="0E101A"/>
                </a:solidFill>
                <a:latin typeface="Calibri" panose="020F0502020204030204" pitchFamily="34" charset="0"/>
                <a:ea typeface="Calibri" panose="020F0502020204030204" pitchFamily="34" charset="0"/>
                <a:cs typeface="Calibri" panose="020F0502020204030204" pitchFamily="34" charset="0"/>
              </a:rPr>
              <a:t> MB velocity at the center and </a:t>
            </a:r>
            <a:r>
              <a:rPr lang="en-US" sz="4100" dirty="0">
                <a:solidFill>
                  <a:srgbClr val="C00000"/>
                </a:solidFill>
                <a:latin typeface="Calibri" panose="020F0502020204030204" pitchFamily="34" charset="0"/>
                <a:ea typeface="Calibri" panose="020F0502020204030204" pitchFamily="34" charset="0"/>
                <a:cs typeface="Calibri" panose="020F0502020204030204" pitchFamily="34" charset="0"/>
              </a:rPr>
              <a:t>↓</a:t>
            </a:r>
            <a:r>
              <a:rPr lang="en-US" sz="4100" dirty="0">
                <a:solidFill>
                  <a:srgbClr val="0E101A"/>
                </a:solidFill>
                <a:latin typeface="Calibri" panose="020F0502020204030204" pitchFamily="34" charset="0"/>
                <a:ea typeface="Calibri" panose="020F0502020204030204" pitchFamily="34" charset="0"/>
                <a:cs typeface="Calibri" panose="020F0502020204030204" pitchFamily="34" charset="0"/>
              </a:rPr>
              <a:t> velocity at the wall.</a:t>
            </a:r>
          </a:p>
          <a:p>
            <a:pPr marL="457200" indent="-457200">
              <a:buClr>
                <a:srgbClr val="C00000"/>
              </a:buClr>
              <a:buFont typeface="Wingdings" panose="05000000000000000000" pitchFamily="2" charset="2"/>
              <a:buChar char="q"/>
            </a:pPr>
            <a:r>
              <a:rPr lang="en-US" sz="4100" dirty="0">
                <a:solidFill>
                  <a:srgbClr val="0E101A"/>
                </a:solidFill>
                <a:latin typeface="Calibri" panose="020F0502020204030204" pitchFamily="34" charset="0"/>
                <a:ea typeface="Calibri" panose="020F0502020204030204" pitchFamily="34" charset="0"/>
                <a:cs typeface="Calibri" panose="020F0502020204030204" pitchFamily="34" charset="0"/>
              </a:rPr>
              <a:t> No impact of MB size on %  MB at the BBB for simple tube, but</a:t>
            </a:r>
            <a:br>
              <a:rPr lang="en-US" sz="4100" dirty="0">
                <a:solidFill>
                  <a:srgbClr val="0E101A"/>
                </a:solidFill>
                <a:latin typeface="Calibri" panose="020F0502020204030204" pitchFamily="34" charset="0"/>
                <a:ea typeface="Calibri" panose="020F0502020204030204" pitchFamily="34" charset="0"/>
                <a:cs typeface="Calibri" panose="020F0502020204030204" pitchFamily="34" charset="0"/>
              </a:rPr>
            </a:br>
            <a:r>
              <a:rPr lang="en-US" sz="4100" dirty="0">
                <a:solidFill>
                  <a:srgbClr val="0E101A"/>
                </a:solidFill>
                <a:latin typeface="Calibri" panose="020F0502020204030204" pitchFamily="34" charset="0"/>
                <a:ea typeface="Calibri" panose="020F0502020204030204" pitchFamily="34" charset="0"/>
                <a:cs typeface="Calibri" panose="020F0502020204030204" pitchFamily="34" charset="0"/>
              </a:rPr>
              <a:t> noticeable impact in patient specific.</a:t>
            </a:r>
          </a:p>
          <a:p>
            <a:pPr marL="457200" indent="-457200">
              <a:buClr>
                <a:srgbClr val="C00000"/>
              </a:buClr>
              <a:buFont typeface="Wingdings" panose="05000000000000000000" pitchFamily="2" charset="2"/>
              <a:buChar char="q"/>
            </a:pPr>
            <a:r>
              <a:rPr lang="en-US" sz="4100" dirty="0">
                <a:solidFill>
                  <a:srgbClr val="0E101A"/>
                </a:solidFill>
                <a:latin typeface="Calibri" panose="020F0502020204030204" pitchFamily="34" charset="0"/>
                <a:ea typeface="Calibri" panose="020F0502020204030204" pitchFamily="34" charset="0"/>
                <a:cs typeface="Calibri" panose="020F0502020204030204" pitchFamily="34" charset="0"/>
              </a:rPr>
              <a:t> Tortuosity causes regions of </a:t>
            </a:r>
            <a:r>
              <a:rPr lang="en-US" sz="4100" dirty="0">
                <a:solidFill>
                  <a:srgbClr val="C00000"/>
                </a:solidFill>
                <a:latin typeface="Calibri" panose="020F0502020204030204" pitchFamily="34" charset="0"/>
                <a:ea typeface="Calibri" panose="020F0502020204030204" pitchFamily="34" charset="0"/>
                <a:cs typeface="Calibri" panose="020F0502020204030204" pitchFamily="34" charset="0"/>
              </a:rPr>
              <a:t>↑</a:t>
            </a:r>
            <a:r>
              <a:rPr lang="en-US" sz="4100" dirty="0">
                <a:solidFill>
                  <a:srgbClr val="0E101A"/>
                </a:solidFill>
                <a:latin typeface="Calibri" panose="020F0502020204030204" pitchFamily="34" charset="0"/>
                <a:ea typeface="Calibri" panose="020F0502020204030204" pitchFamily="34" charset="0"/>
                <a:cs typeface="Calibri" panose="020F0502020204030204" pitchFamily="34" charset="0"/>
              </a:rPr>
              <a:t> and </a:t>
            </a:r>
            <a:r>
              <a:rPr lang="en-US" sz="4100" dirty="0">
                <a:solidFill>
                  <a:srgbClr val="C00000"/>
                </a:solidFill>
                <a:latin typeface="Calibri" panose="020F0502020204030204" pitchFamily="34" charset="0"/>
                <a:ea typeface="Calibri" panose="020F0502020204030204" pitchFamily="34" charset="0"/>
                <a:cs typeface="Calibri" panose="020F0502020204030204" pitchFamily="34" charset="0"/>
              </a:rPr>
              <a:t>↓</a:t>
            </a:r>
            <a:r>
              <a:rPr lang="en-US" sz="4100" dirty="0">
                <a:solidFill>
                  <a:srgbClr val="0E101A"/>
                </a:solidFill>
                <a:latin typeface="Calibri" panose="020F0502020204030204" pitchFamily="34" charset="0"/>
                <a:ea typeface="Calibri" panose="020F0502020204030204" pitchFamily="34" charset="0"/>
                <a:cs typeface="Calibri" panose="020F0502020204030204" pitchFamily="34" charset="0"/>
              </a:rPr>
              <a:t> MB at the wall. </a:t>
            </a:r>
          </a:p>
          <a:p>
            <a:pPr marL="457200" indent="-457200">
              <a:buClr>
                <a:srgbClr val="C00000"/>
              </a:buClr>
              <a:buFont typeface="Wingdings" panose="05000000000000000000" pitchFamily="2" charset="2"/>
              <a:buChar char="q"/>
            </a:pPr>
            <a:r>
              <a:rPr lang="en-US" sz="4100" dirty="0">
                <a:solidFill>
                  <a:srgbClr val="0E101A"/>
                </a:solidFill>
                <a:latin typeface="Calibri" panose="020F0502020204030204" pitchFamily="34" charset="0"/>
                <a:ea typeface="Calibri" panose="020F0502020204030204" pitchFamily="34" charset="0"/>
                <a:cs typeface="Calibri" panose="020F0502020204030204" pitchFamily="34" charset="0"/>
              </a:rPr>
              <a:t> 19.5% average MB reach the BBB at wall with normal blood flow.</a:t>
            </a:r>
          </a:p>
          <a:p>
            <a:pPr marL="457200" indent="-457200">
              <a:buClr>
                <a:srgbClr val="C00000"/>
              </a:buClr>
              <a:buFont typeface="Wingdings" panose="05000000000000000000" pitchFamily="2" charset="2"/>
              <a:buChar char="q"/>
            </a:pPr>
            <a:r>
              <a:rPr lang="en-US" sz="4100" dirty="0">
                <a:solidFill>
                  <a:srgbClr val="0E101A"/>
                </a:solidFill>
                <a:latin typeface="Calibri" panose="020F0502020204030204" pitchFamily="34" charset="0"/>
                <a:ea typeface="Calibri" panose="020F0502020204030204" pitchFamily="34" charset="0"/>
                <a:cs typeface="Calibri" panose="020F0502020204030204" pitchFamily="34" charset="0"/>
              </a:rPr>
              <a:t> Acoustic Forces counteract blood flow and cause MBs to stick at  wall, h</a:t>
            </a:r>
            <a:r>
              <a:rPr lang="en-US" sz="4100" dirty="0">
                <a:latin typeface="Calibri" panose="020F0502020204030204" pitchFamily="34" charset="0"/>
                <a:ea typeface="Calibri" panose="020F0502020204030204" pitchFamily="34" charset="0"/>
                <a:cs typeface="Calibri" panose="020F0502020204030204" pitchFamily="34" charset="0"/>
              </a:rPr>
              <a:t>ence, </a:t>
            </a:r>
            <a:r>
              <a:rPr lang="en-US" sz="4100" dirty="0">
                <a:solidFill>
                  <a:srgbClr val="FF0000"/>
                </a:solidFill>
                <a:latin typeface="Calibri" panose="020F0502020204030204" pitchFamily="34" charset="0"/>
                <a:ea typeface="Calibri" panose="020F0502020204030204" pitchFamily="34" charset="0"/>
                <a:cs typeface="Calibri" panose="020F0502020204030204" pitchFamily="34" charset="0"/>
              </a:rPr>
              <a:t>↓</a:t>
            </a:r>
            <a:r>
              <a:rPr lang="en-US" sz="4100" dirty="0">
                <a:latin typeface="Calibri" panose="020F0502020204030204" pitchFamily="34" charset="0"/>
                <a:ea typeface="Calibri" panose="020F0502020204030204" pitchFamily="34" charset="0"/>
                <a:cs typeface="Calibri" panose="020F0502020204030204" pitchFamily="34" charset="0"/>
              </a:rPr>
              <a:t> % MBs reach BBB wall.</a:t>
            </a:r>
            <a:endParaRPr lang="en-US" sz="4100" dirty="0">
              <a:solidFill>
                <a:srgbClr val="0E101A"/>
              </a:solidFill>
              <a:latin typeface="Calibri" panose="020F0502020204030204" pitchFamily="34" charset="0"/>
              <a:ea typeface="Calibri" panose="020F0502020204030204" pitchFamily="34" charset="0"/>
              <a:cs typeface="Calibri" panose="020F0502020204030204" pitchFamily="34" charset="0"/>
            </a:endParaRPr>
          </a:p>
        </p:txBody>
      </p:sp>
      <p:sp>
        <p:nvSpPr>
          <p:cNvPr id="15" name="Text Placeholder 14">
            <a:extLst>
              <a:ext uri="{FF2B5EF4-FFF2-40B4-BE49-F238E27FC236}">
                <a16:creationId xmlns:a16="http://schemas.microsoft.com/office/drawing/2014/main" id="{47CB7505-8ADD-4EF6-94EF-18BAB964C341}"/>
              </a:ext>
            </a:extLst>
          </p:cNvPr>
          <p:cNvSpPr>
            <a:spLocks noGrp="1"/>
          </p:cNvSpPr>
          <p:nvPr>
            <p:ph type="body" sz="quarter" idx="33"/>
          </p:nvPr>
        </p:nvSpPr>
        <p:spPr>
          <a:xfrm>
            <a:off x="1231122" y="28690922"/>
            <a:ext cx="15362501" cy="1350529"/>
          </a:xfrm>
        </p:spPr>
        <p:txBody>
          <a:bodyPr/>
          <a:lstStyle/>
          <a:p>
            <a:r>
              <a:rPr lang="en-US" dirty="0"/>
              <a:t>Results</a:t>
            </a:r>
          </a:p>
        </p:txBody>
      </p:sp>
      <p:sp>
        <p:nvSpPr>
          <p:cNvPr id="17" name="Text Placeholder 16">
            <a:extLst>
              <a:ext uri="{FF2B5EF4-FFF2-40B4-BE49-F238E27FC236}">
                <a16:creationId xmlns:a16="http://schemas.microsoft.com/office/drawing/2014/main" id="{648B7680-D57A-4EAF-9917-2C2A7CFFB16F}"/>
              </a:ext>
            </a:extLst>
          </p:cNvPr>
          <p:cNvSpPr>
            <a:spLocks noGrp="1"/>
          </p:cNvSpPr>
          <p:nvPr>
            <p:ph type="body" sz="quarter" idx="35"/>
          </p:nvPr>
        </p:nvSpPr>
        <p:spPr>
          <a:xfrm>
            <a:off x="16127905" y="37084164"/>
            <a:ext cx="15220541" cy="1192066"/>
          </a:xfrm>
        </p:spPr>
        <p:txBody>
          <a:bodyPr/>
          <a:lstStyle/>
          <a:p>
            <a:r>
              <a:rPr lang="en-US" sz="3673" dirty="0">
                <a:latin typeface="Calibri" panose="020F0502020204030204" pitchFamily="34" charset="0"/>
                <a:ea typeface="Calibri" panose="020F0502020204030204" pitchFamily="34" charset="0"/>
                <a:cs typeface="Calibri" panose="020F0502020204030204" pitchFamily="34" charset="0"/>
              </a:rPr>
              <a:t>FIGURE 3. View of the pipe bend showing the von Mises stress (normalized) and principal stresses for different wall thicknesses.</a:t>
            </a:r>
          </a:p>
        </p:txBody>
      </p:sp>
      <p:pic>
        <p:nvPicPr>
          <p:cNvPr id="11" name="Picture 10">
            <a:extLst>
              <a:ext uri="{FF2B5EF4-FFF2-40B4-BE49-F238E27FC236}">
                <a16:creationId xmlns:a16="http://schemas.microsoft.com/office/drawing/2014/main" id="{14AFFE1D-2F4C-3CFB-0C5B-D7B765ED0611}"/>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19585858" y="13261054"/>
            <a:ext cx="9051861" cy="6306281"/>
          </a:xfrm>
          <a:prstGeom prst="rect">
            <a:avLst/>
          </a:prstGeom>
        </p:spPr>
      </p:pic>
      <p:sp>
        <p:nvSpPr>
          <p:cNvPr id="16" name="Text Placeholder 11">
            <a:extLst>
              <a:ext uri="{FF2B5EF4-FFF2-40B4-BE49-F238E27FC236}">
                <a16:creationId xmlns:a16="http://schemas.microsoft.com/office/drawing/2014/main" id="{8FB6BE8D-074F-8BA4-B7C1-300271F7BF35}"/>
              </a:ext>
            </a:extLst>
          </p:cNvPr>
          <p:cNvSpPr txBox="1">
            <a:spLocks/>
          </p:cNvSpPr>
          <p:nvPr/>
        </p:nvSpPr>
        <p:spPr>
          <a:xfrm>
            <a:off x="17204015" y="19540062"/>
            <a:ext cx="14356080" cy="634116"/>
          </a:xfrm>
          <a:prstGeom prst="rect">
            <a:avLst/>
          </a:prstGeom>
        </p:spPr>
        <p:txBody>
          <a:bodyPr vert="horz" lIns="91440" tIns="45720" rIns="91440" bIns="45720" rtlCol="0">
            <a:noAutofit/>
          </a:bodyPr>
          <a:lstStyle>
            <a:lvl1pPr marL="0" indent="0" algn="l" defTabSz="1851660" rtl="0" eaLnBrk="1" latinLnBrk="0" hangingPunct="1">
              <a:lnSpc>
                <a:spcPct val="90000"/>
              </a:lnSpc>
              <a:spcBef>
                <a:spcPts val="2027"/>
              </a:spcBef>
              <a:buFont typeface="Arial" panose="020B0604020202020204" pitchFamily="34" charset="0"/>
              <a:buNone/>
              <a:defRPr sz="4081" kern="1200">
                <a:solidFill>
                  <a:schemeClr val="tx1"/>
                </a:solidFill>
                <a:latin typeface="+mn-lt"/>
                <a:ea typeface="+mn-ea"/>
                <a:cs typeface="+mn-cs"/>
              </a:defRPr>
            </a:lvl1pPr>
            <a:lvl2pPr marL="1552197" indent="0" algn="l" defTabSz="1851660" rtl="0" eaLnBrk="1" latinLnBrk="0" hangingPunct="1">
              <a:lnSpc>
                <a:spcPct val="90000"/>
              </a:lnSpc>
              <a:spcBef>
                <a:spcPts val="1012"/>
              </a:spcBef>
              <a:buFont typeface="Arial" panose="020B0604020202020204" pitchFamily="34" charset="0"/>
              <a:buNone/>
              <a:defRPr sz="3281" kern="1200">
                <a:solidFill>
                  <a:schemeClr val="tx1"/>
                </a:solidFill>
                <a:latin typeface="+mn-lt"/>
                <a:ea typeface="+mn-ea"/>
                <a:cs typeface="+mn-cs"/>
              </a:defRPr>
            </a:lvl2pPr>
            <a:lvl3pPr marL="3104394" indent="0" algn="l" defTabSz="1851660" rtl="0" eaLnBrk="1" latinLnBrk="0" hangingPunct="1">
              <a:lnSpc>
                <a:spcPct val="90000"/>
              </a:lnSpc>
              <a:spcBef>
                <a:spcPts val="1012"/>
              </a:spcBef>
              <a:buFont typeface="Arial" panose="020B0604020202020204" pitchFamily="34" charset="0"/>
              <a:buNone/>
              <a:defRPr sz="2871" kern="1200">
                <a:solidFill>
                  <a:schemeClr val="tx1"/>
                </a:solidFill>
                <a:latin typeface="+mn-lt"/>
                <a:ea typeface="+mn-ea"/>
                <a:cs typeface="+mn-cs"/>
              </a:defRPr>
            </a:lvl3pPr>
            <a:lvl4pPr marL="4656591" indent="0" algn="l" defTabSz="1851660" rtl="0" eaLnBrk="1" latinLnBrk="0" hangingPunct="1">
              <a:lnSpc>
                <a:spcPct val="90000"/>
              </a:lnSpc>
              <a:spcBef>
                <a:spcPts val="1012"/>
              </a:spcBef>
              <a:buFont typeface="Arial" panose="020B0604020202020204" pitchFamily="34" charset="0"/>
              <a:buNone/>
              <a:defRPr sz="2051" kern="1200">
                <a:solidFill>
                  <a:schemeClr val="tx1"/>
                </a:solidFill>
                <a:latin typeface="+mn-lt"/>
                <a:ea typeface="+mn-ea"/>
                <a:cs typeface="+mn-cs"/>
              </a:defRPr>
            </a:lvl4pPr>
            <a:lvl5pPr marL="6208788" indent="0" algn="l" defTabSz="1851660" rtl="0" eaLnBrk="1" latinLnBrk="0" hangingPunct="1">
              <a:lnSpc>
                <a:spcPct val="90000"/>
              </a:lnSpc>
              <a:spcBef>
                <a:spcPts val="1012"/>
              </a:spcBef>
              <a:buFont typeface="Arial" panose="020B0604020202020204" pitchFamily="34" charset="0"/>
              <a:buNone/>
              <a:defRPr sz="2051" kern="1200">
                <a:solidFill>
                  <a:schemeClr val="tx1"/>
                </a:solidFill>
                <a:latin typeface="+mn-lt"/>
                <a:ea typeface="+mn-ea"/>
                <a:cs typeface="+mn-cs"/>
              </a:defRPr>
            </a:lvl5pPr>
            <a:lvl6pPr marL="5092067" indent="-462917" algn="l" defTabSz="1851660" rtl="0" eaLnBrk="1" latinLnBrk="0" hangingPunct="1">
              <a:lnSpc>
                <a:spcPct val="90000"/>
              </a:lnSpc>
              <a:spcBef>
                <a:spcPts val="1012"/>
              </a:spcBef>
              <a:buFont typeface="Arial" panose="020B0604020202020204" pitchFamily="34" charset="0"/>
              <a:buChar char="•"/>
              <a:defRPr sz="3647" kern="1200">
                <a:solidFill>
                  <a:schemeClr val="tx1"/>
                </a:solidFill>
                <a:latin typeface="+mn-lt"/>
                <a:ea typeface="+mn-ea"/>
                <a:cs typeface="+mn-cs"/>
              </a:defRPr>
            </a:lvl6pPr>
            <a:lvl7pPr marL="6017897" indent="-462917" algn="l" defTabSz="1851660" rtl="0" eaLnBrk="1" latinLnBrk="0" hangingPunct="1">
              <a:lnSpc>
                <a:spcPct val="90000"/>
              </a:lnSpc>
              <a:spcBef>
                <a:spcPts val="1012"/>
              </a:spcBef>
              <a:buFont typeface="Arial" panose="020B0604020202020204" pitchFamily="34" charset="0"/>
              <a:buChar char="•"/>
              <a:defRPr sz="3647" kern="1200">
                <a:solidFill>
                  <a:schemeClr val="tx1"/>
                </a:solidFill>
                <a:latin typeface="+mn-lt"/>
                <a:ea typeface="+mn-ea"/>
                <a:cs typeface="+mn-cs"/>
              </a:defRPr>
            </a:lvl7pPr>
            <a:lvl8pPr marL="6943727" indent="-462917" algn="l" defTabSz="1851660" rtl="0" eaLnBrk="1" latinLnBrk="0" hangingPunct="1">
              <a:lnSpc>
                <a:spcPct val="90000"/>
              </a:lnSpc>
              <a:spcBef>
                <a:spcPts val="1012"/>
              </a:spcBef>
              <a:buFont typeface="Arial" panose="020B0604020202020204" pitchFamily="34" charset="0"/>
              <a:buChar char="•"/>
              <a:defRPr sz="3647" kern="1200">
                <a:solidFill>
                  <a:schemeClr val="tx1"/>
                </a:solidFill>
                <a:latin typeface="+mn-lt"/>
                <a:ea typeface="+mn-ea"/>
                <a:cs typeface="+mn-cs"/>
              </a:defRPr>
            </a:lvl8pPr>
            <a:lvl9pPr marL="7869557" indent="-462917" algn="l" defTabSz="1851660" rtl="0" eaLnBrk="1" latinLnBrk="0" hangingPunct="1">
              <a:lnSpc>
                <a:spcPct val="90000"/>
              </a:lnSpc>
              <a:spcBef>
                <a:spcPts val="1012"/>
              </a:spcBef>
              <a:buFont typeface="Arial" panose="020B0604020202020204" pitchFamily="34" charset="0"/>
              <a:buChar char="•"/>
              <a:defRPr sz="3647" kern="1200">
                <a:solidFill>
                  <a:schemeClr val="tx1"/>
                </a:solidFill>
                <a:latin typeface="+mn-lt"/>
                <a:ea typeface="+mn-ea"/>
                <a:cs typeface="+mn-cs"/>
              </a:defRPr>
            </a:lvl9pPr>
          </a:lstStyle>
          <a:p>
            <a:r>
              <a:rPr lang="en-US" sz="3673" dirty="0">
                <a:latin typeface="Calibri" panose="020F0502020204030204" pitchFamily="34" charset="0"/>
                <a:ea typeface="Calibri" panose="020F0502020204030204" pitchFamily="34" charset="0"/>
                <a:cs typeface="Calibri" panose="020F0502020204030204" pitchFamily="34" charset="0"/>
              </a:rPr>
              <a:t>Figure 1. Proposed strategy for delivering CO and MBs to cells at the BBB.</a:t>
            </a:r>
          </a:p>
        </p:txBody>
      </p:sp>
      <p:pic>
        <p:nvPicPr>
          <p:cNvPr id="22" name="Picture 21">
            <a:extLst>
              <a:ext uri="{FF2B5EF4-FFF2-40B4-BE49-F238E27FC236}">
                <a16:creationId xmlns:a16="http://schemas.microsoft.com/office/drawing/2014/main" id="{75A42D8B-C7F9-FB46-3958-A85D2B386BDB}"/>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977534" y="20531288"/>
            <a:ext cx="10972800" cy="3841048"/>
          </a:xfrm>
          <a:prstGeom prst="rect">
            <a:avLst/>
          </a:prstGeom>
        </p:spPr>
      </p:pic>
      <p:pic>
        <p:nvPicPr>
          <p:cNvPr id="25" name="Picture 24">
            <a:extLst>
              <a:ext uri="{FF2B5EF4-FFF2-40B4-BE49-F238E27FC236}">
                <a16:creationId xmlns:a16="http://schemas.microsoft.com/office/drawing/2014/main" id="{A395F018-5DD0-7B7F-8638-088B5E42D230}"/>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1977534" y="24734180"/>
            <a:ext cx="10972800" cy="3560811"/>
          </a:xfrm>
          <a:prstGeom prst="rect">
            <a:avLst/>
          </a:prstGeom>
        </p:spPr>
      </p:pic>
      <p:grpSp>
        <p:nvGrpSpPr>
          <p:cNvPr id="34" name="Group 33">
            <a:extLst>
              <a:ext uri="{FF2B5EF4-FFF2-40B4-BE49-F238E27FC236}">
                <a16:creationId xmlns:a16="http://schemas.microsoft.com/office/drawing/2014/main" id="{1ABBC345-156C-F7F7-DDD8-D585A45A26BE}"/>
              </a:ext>
            </a:extLst>
          </p:cNvPr>
          <p:cNvGrpSpPr/>
          <p:nvPr/>
        </p:nvGrpSpPr>
        <p:grpSpPr>
          <a:xfrm>
            <a:off x="16018767" y="29946449"/>
            <a:ext cx="5700239" cy="2132769"/>
            <a:chOff x="18091356" y="30103800"/>
            <a:chExt cx="5700239" cy="2132769"/>
          </a:xfrm>
        </p:grpSpPr>
        <p:pic>
          <p:nvPicPr>
            <p:cNvPr id="29" name="Picture 28">
              <a:extLst>
                <a:ext uri="{FF2B5EF4-FFF2-40B4-BE49-F238E27FC236}">
                  <a16:creationId xmlns:a16="http://schemas.microsoft.com/office/drawing/2014/main" id="{92A87CAF-C407-DB55-BB08-9537564B2A65}"/>
                </a:ext>
              </a:extLst>
            </p:cNvPr>
            <p:cNvPicPr>
              <a:picLocks noChangeAspect="1"/>
            </p:cNvPicPr>
            <p:nvPr/>
          </p:nvPicPr>
          <p:blipFill>
            <a:blip r:embed="rId7"/>
            <a:stretch>
              <a:fillRect/>
            </a:stretch>
          </p:blipFill>
          <p:spPr>
            <a:xfrm>
              <a:off x="18091356" y="30103800"/>
              <a:ext cx="5111496" cy="2132769"/>
            </a:xfrm>
            <a:prstGeom prst="rect">
              <a:avLst/>
            </a:prstGeom>
          </p:spPr>
        </p:pic>
        <p:pic>
          <p:nvPicPr>
            <p:cNvPr id="33" name="Picture 32">
              <a:extLst>
                <a:ext uri="{FF2B5EF4-FFF2-40B4-BE49-F238E27FC236}">
                  <a16:creationId xmlns:a16="http://schemas.microsoft.com/office/drawing/2014/main" id="{7154310F-165D-546D-9585-36236A2C6997}"/>
                </a:ext>
              </a:extLst>
            </p:cNvPr>
            <p:cNvPicPr>
              <a:picLocks noChangeAspect="1"/>
            </p:cNvPicPr>
            <p:nvPr/>
          </p:nvPicPr>
          <p:blipFill>
            <a:blip r:embed="rId8"/>
            <a:stretch>
              <a:fillRect/>
            </a:stretch>
          </p:blipFill>
          <p:spPr>
            <a:xfrm>
              <a:off x="23206379" y="30106017"/>
              <a:ext cx="585216" cy="2130552"/>
            </a:xfrm>
            <a:prstGeom prst="rect">
              <a:avLst/>
            </a:prstGeom>
          </p:spPr>
        </p:pic>
      </p:grpSp>
      <p:pic>
        <p:nvPicPr>
          <p:cNvPr id="36" name="Picture 35">
            <a:extLst>
              <a:ext uri="{FF2B5EF4-FFF2-40B4-BE49-F238E27FC236}">
                <a16:creationId xmlns:a16="http://schemas.microsoft.com/office/drawing/2014/main" id="{4EF9C607-924E-A67F-8653-B5348CAFFEC4}"/>
              </a:ext>
            </a:extLst>
          </p:cNvPr>
          <p:cNvPicPr>
            <a:picLocks noChangeAspect="1"/>
          </p:cNvPicPr>
          <p:nvPr/>
        </p:nvPicPr>
        <p:blipFill>
          <a:blip r:embed="rId9"/>
          <a:stretch>
            <a:fillRect/>
          </a:stretch>
        </p:blipFill>
        <p:spPr>
          <a:xfrm>
            <a:off x="22268063" y="29049399"/>
            <a:ext cx="3859731" cy="3657600"/>
          </a:xfrm>
          <a:prstGeom prst="rect">
            <a:avLst/>
          </a:prstGeom>
        </p:spPr>
      </p:pic>
      <p:pic>
        <p:nvPicPr>
          <p:cNvPr id="38" name="Picture 37">
            <a:extLst>
              <a:ext uri="{FF2B5EF4-FFF2-40B4-BE49-F238E27FC236}">
                <a16:creationId xmlns:a16="http://schemas.microsoft.com/office/drawing/2014/main" id="{DEB3D5F5-6C41-CB57-2556-092B6D240BCE}"/>
              </a:ext>
            </a:extLst>
          </p:cNvPr>
          <p:cNvPicPr>
            <a:picLocks noChangeAspect="1"/>
          </p:cNvPicPr>
          <p:nvPr/>
        </p:nvPicPr>
        <p:blipFill>
          <a:blip r:embed="rId10"/>
          <a:stretch>
            <a:fillRect/>
          </a:stretch>
        </p:blipFill>
        <p:spPr>
          <a:xfrm>
            <a:off x="22237772" y="32724542"/>
            <a:ext cx="3858768" cy="3849447"/>
          </a:xfrm>
          <a:prstGeom prst="rect">
            <a:avLst/>
          </a:prstGeom>
        </p:spPr>
      </p:pic>
      <p:grpSp>
        <p:nvGrpSpPr>
          <p:cNvPr id="39" name="Group 38">
            <a:extLst>
              <a:ext uri="{FF2B5EF4-FFF2-40B4-BE49-F238E27FC236}">
                <a16:creationId xmlns:a16="http://schemas.microsoft.com/office/drawing/2014/main" id="{F20783F6-5895-5958-88F8-21023B1C1E64}"/>
              </a:ext>
            </a:extLst>
          </p:cNvPr>
          <p:cNvGrpSpPr/>
          <p:nvPr/>
        </p:nvGrpSpPr>
        <p:grpSpPr>
          <a:xfrm>
            <a:off x="15984194" y="33394324"/>
            <a:ext cx="5696712" cy="2714492"/>
            <a:chOff x="4815491" y="2187970"/>
            <a:chExt cx="4242115" cy="2714492"/>
          </a:xfrm>
        </p:grpSpPr>
        <p:graphicFrame>
          <p:nvGraphicFramePr>
            <p:cNvPr id="40" name="Chart 39">
              <a:extLst>
                <a:ext uri="{FF2B5EF4-FFF2-40B4-BE49-F238E27FC236}">
                  <a16:creationId xmlns:a16="http://schemas.microsoft.com/office/drawing/2014/main" id="{51E66B92-556A-1F95-C067-1146AFAF0A19}"/>
                </a:ext>
              </a:extLst>
            </p:cNvPr>
            <p:cNvGraphicFramePr>
              <a:graphicFrameLocks/>
            </p:cNvGraphicFramePr>
            <p:nvPr>
              <p:extLst>
                <p:ext uri="{D42A27DB-BD31-4B8C-83A1-F6EECF244321}">
                  <p14:modId xmlns:p14="http://schemas.microsoft.com/office/powerpoint/2010/main" val="134710611"/>
                </p:ext>
              </p:extLst>
            </p:nvPr>
          </p:nvGraphicFramePr>
          <p:xfrm>
            <a:off x="4815491" y="2187970"/>
            <a:ext cx="4242115" cy="2627569"/>
          </p:xfrm>
          <a:graphic>
            <a:graphicData uri="http://schemas.openxmlformats.org/drawingml/2006/chart">
              <c:chart xmlns:c="http://schemas.openxmlformats.org/drawingml/2006/chart" xmlns:r="http://schemas.openxmlformats.org/officeDocument/2006/relationships" r:id="rId11"/>
            </a:graphicData>
          </a:graphic>
        </p:graphicFrame>
        <p:sp>
          <p:nvSpPr>
            <p:cNvPr id="41" name="TextBox 40">
              <a:extLst>
                <a:ext uri="{FF2B5EF4-FFF2-40B4-BE49-F238E27FC236}">
                  <a16:creationId xmlns:a16="http://schemas.microsoft.com/office/drawing/2014/main" id="{79D71399-2796-F7C5-119F-8BDA504D4D75}"/>
                </a:ext>
              </a:extLst>
            </p:cNvPr>
            <p:cNvSpPr txBox="1"/>
            <p:nvPr/>
          </p:nvSpPr>
          <p:spPr>
            <a:xfrm>
              <a:off x="6352064" y="4594685"/>
              <a:ext cx="1429926" cy="307777"/>
            </a:xfrm>
            <a:prstGeom prst="rect">
              <a:avLst/>
            </a:prstGeom>
            <a:noFill/>
          </p:spPr>
          <p:txBody>
            <a:bodyPr wrap="square" rtlCol="0">
              <a:spAutoFit/>
            </a:bodyPr>
            <a:lstStyle/>
            <a:p>
              <a:r>
                <a:rPr lang="en-US" sz="1400" dirty="0">
                  <a:solidFill>
                    <a:schemeClr val="accent2">
                      <a:lumMod val="50000"/>
                    </a:schemeClr>
                  </a:solidFill>
                  <a:latin typeface="Times New Roman" panose="02020603050405020304" pitchFamily="18" charset="0"/>
                  <a:ea typeface="MS PGothic" panose="020B0600070205080204" pitchFamily="34" charset="-128"/>
                  <a:cs typeface="Times New Roman" panose="02020603050405020304" pitchFamily="18" charset="0"/>
                </a:rPr>
                <a:t>* Significance from 0%</a:t>
              </a:r>
            </a:p>
          </p:txBody>
        </p:sp>
      </p:grpSp>
      <p:pic>
        <p:nvPicPr>
          <p:cNvPr id="43" name="Picture 42">
            <a:extLst>
              <a:ext uri="{FF2B5EF4-FFF2-40B4-BE49-F238E27FC236}">
                <a16:creationId xmlns:a16="http://schemas.microsoft.com/office/drawing/2014/main" id="{515D0F90-2495-6F25-9474-0F3CC98D33F9}"/>
              </a:ext>
            </a:extLst>
          </p:cNvPr>
          <p:cNvPicPr>
            <a:picLocks noChangeAspect="1"/>
          </p:cNvPicPr>
          <p:nvPr/>
        </p:nvPicPr>
        <p:blipFill>
          <a:blip r:embed="rId12"/>
          <a:stretch>
            <a:fillRect/>
          </a:stretch>
        </p:blipFill>
        <p:spPr>
          <a:xfrm>
            <a:off x="26750971" y="29156328"/>
            <a:ext cx="1548713" cy="7315200"/>
          </a:xfrm>
          <a:prstGeom prst="rect">
            <a:avLst/>
          </a:prstGeom>
        </p:spPr>
      </p:pic>
      <p:pic>
        <p:nvPicPr>
          <p:cNvPr id="45" name="Picture 44">
            <a:extLst>
              <a:ext uri="{FF2B5EF4-FFF2-40B4-BE49-F238E27FC236}">
                <a16:creationId xmlns:a16="http://schemas.microsoft.com/office/drawing/2014/main" id="{C2A71F8F-308D-E03D-ADBF-F7B8CC9200A2}"/>
              </a:ext>
            </a:extLst>
          </p:cNvPr>
          <p:cNvPicPr>
            <a:picLocks noChangeAspect="1"/>
          </p:cNvPicPr>
          <p:nvPr/>
        </p:nvPicPr>
        <p:blipFill>
          <a:blip r:embed="rId13"/>
          <a:stretch>
            <a:fillRect/>
          </a:stretch>
        </p:blipFill>
        <p:spPr>
          <a:xfrm>
            <a:off x="28466439" y="29109712"/>
            <a:ext cx="2680792" cy="7315200"/>
          </a:xfrm>
          <a:prstGeom prst="rect">
            <a:avLst/>
          </a:prstGeom>
        </p:spPr>
      </p:pic>
    </p:spTree>
    <p:extLst>
      <p:ext uri="{BB962C8B-B14F-4D97-AF65-F5344CB8AC3E}">
        <p14:creationId xmlns:p14="http://schemas.microsoft.com/office/powerpoint/2010/main" val="9015953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2532</TotalTime>
  <Words>600</Words>
  <Application>Microsoft Office PowerPoint</Application>
  <PresentationFormat>Custom</PresentationFormat>
  <Paragraphs>32</Paragraphs>
  <Slides>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Aptos</vt:lpstr>
      <vt:lpstr>Aptos Display</vt:lpstr>
      <vt:lpstr>Arial</vt:lpstr>
      <vt:lpstr>Calibri</vt:lpstr>
      <vt:lpstr>Times New Roman</vt:lpstr>
      <vt:lpstr>Wingdings</vt:lpstr>
      <vt:lpstr>Office Theme</vt:lpstr>
      <vt:lpstr>Ultrasound-Sensitive Microbubbles Delivery to treat Vascular Dementia</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Rubens Jourdain</dc:creator>
  <cp:lastModifiedBy>Rubens Jourdain</cp:lastModifiedBy>
  <cp:revision>1</cp:revision>
  <dcterms:created xsi:type="dcterms:W3CDTF">2024-08-27T19:04:10Z</dcterms:created>
  <dcterms:modified xsi:type="dcterms:W3CDTF">2024-08-31T02:54:13Z</dcterms:modified>
</cp:coreProperties>
</file>