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6"/>
  </p:notesMasterIdLst>
  <p:sldIdLst>
    <p:sldId id="285"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23D476-15DA-4B2A-9878-10A02372857B}" v="149" dt="2024-08-29T22:27:47.5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286" autoAdjust="0"/>
    <p:restoredTop sz="96405" autoAdjust="0"/>
  </p:normalViewPr>
  <p:slideViewPr>
    <p:cSldViewPr snapToGrid="0">
      <p:cViewPr varScale="1">
        <p:scale>
          <a:sx n="12" d="100"/>
          <a:sy n="12" d="100"/>
        </p:scale>
        <p:origin x="2083" y="13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davan Zanganeh" userId="19211670-7fae-4f1c-b6f1-f7178d72968e" providerId="ADAL" clId="{9423D476-15DA-4B2A-9878-10A02372857B}"/>
    <pc:docChg chg="undo redo custSel addSld delSld modSld modSection">
      <pc:chgData name="Ardavan Zanganeh" userId="19211670-7fae-4f1c-b6f1-f7178d72968e" providerId="ADAL" clId="{9423D476-15DA-4B2A-9878-10A02372857B}" dt="2024-08-29T22:31:47.616" v="1193" actId="1035"/>
      <pc:docMkLst>
        <pc:docMk/>
      </pc:docMkLst>
      <pc:sldChg chg="del">
        <pc:chgData name="Ardavan Zanganeh" userId="19211670-7fae-4f1c-b6f1-f7178d72968e" providerId="ADAL" clId="{9423D476-15DA-4B2A-9878-10A02372857B}" dt="2024-08-26T23:14:08.450" v="1078" actId="47"/>
        <pc:sldMkLst>
          <pc:docMk/>
          <pc:sldMk cId="3781620334" sldId="282"/>
        </pc:sldMkLst>
      </pc:sldChg>
      <pc:sldChg chg="del">
        <pc:chgData name="Ardavan Zanganeh" userId="19211670-7fae-4f1c-b6f1-f7178d72968e" providerId="ADAL" clId="{9423D476-15DA-4B2A-9878-10A02372857B}" dt="2024-08-26T23:14:07.300" v="1077" actId="47"/>
        <pc:sldMkLst>
          <pc:docMk/>
          <pc:sldMk cId="4273592293" sldId="283"/>
        </pc:sldMkLst>
      </pc:sldChg>
      <pc:sldChg chg="del">
        <pc:chgData name="Ardavan Zanganeh" userId="19211670-7fae-4f1c-b6f1-f7178d72968e" providerId="ADAL" clId="{9423D476-15DA-4B2A-9878-10A02372857B}" dt="2024-08-26T23:14:09.434" v="1079" actId="47"/>
        <pc:sldMkLst>
          <pc:docMk/>
          <pc:sldMk cId="901595357" sldId="284"/>
        </pc:sldMkLst>
      </pc:sldChg>
      <pc:sldChg chg="addSp delSp modSp mod">
        <pc:chgData name="Ardavan Zanganeh" userId="19211670-7fae-4f1c-b6f1-f7178d72968e" providerId="ADAL" clId="{9423D476-15DA-4B2A-9878-10A02372857B}" dt="2024-08-29T22:31:47.616" v="1193" actId="1035"/>
        <pc:sldMkLst>
          <pc:docMk/>
          <pc:sldMk cId="3627171321" sldId="285"/>
        </pc:sldMkLst>
        <pc:spChg chg="mod">
          <ac:chgData name="Ardavan Zanganeh" userId="19211670-7fae-4f1c-b6f1-f7178d72968e" providerId="ADAL" clId="{9423D476-15DA-4B2A-9878-10A02372857B}" dt="2024-08-22T14:49:16.540" v="31"/>
          <ac:spMkLst>
            <pc:docMk/>
            <pc:sldMk cId="3627171321" sldId="285"/>
            <ac:spMk id="2" creationId="{E150B9D7-42F7-4B50-93BD-21299D6C7D87}"/>
          </ac:spMkLst>
        </pc:spChg>
        <pc:spChg chg="mod">
          <ac:chgData name="Ardavan Zanganeh" userId="19211670-7fae-4f1c-b6f1-f7178d72968e" providerId="ADAL" clId="{9423D476-15DA-4B2A-9878-10A02372857B}" dt="2024-08-22T15:52:43.419" v="87" actId="255"/>
          <ac:spMkLst>
            <pc:docMk/>
            <pc:sldMk cId="3627171321" sldId="285"/>
            <ac:spMk id="3" creationId="{B93C8F3F-7BC6-4E8C-81F3-43C909BB185F}"/>
          </ac:spMkLst>
        </pc:spChg>
        <pc:spChg chg="add del">
          <ac:chgData name="Ardavan Zanganeh" userId="19211670-7fae-4f1c-b6f1-f7178d72968e" providerId="ADAL" clId="{9423D476-15DA-4B2A-9878-10A02372857B}" dt="2024-08-22T23:08:27.738" v="351" actId="931"/>
          <ac:spMkLst>
            <pc:docMk/>
            <pc:sldMk cId="3627171321" sldId="285"/>
            <ac:spMk id="4" creationId="{A7477DC7-DA41-498D-B2D5-CB5FA2E31155}"/>
          </ac:spMkLst>
        </pc:spChg>
        <pc:spChg chg="mod">
          <ac:chgData name="Ardavan Zanganeh" userId="19211670-7fae-4f1c-b6f1-f7178d72968e" providerId="ADAL" clId="{9423D476-15DA-4B2A-9878-10A02372857B}" dt="2024-08-26T22:55:11.325" v="956" actId="1035"/>
          <ac:spMkLst>
            <pc:docMk/>
            <pc:sldMk cId="3627171321" sldId="285"/>
            <ac:spMk id="5" creationId="{22870161-6EDA-42E3-AC05-0552171DAD15}"/>
          </ac:spMkLst>
        </pc:spChg>
        <pc:spChg chg="mod">
          <ac:chgData name="Ardavan Zanganeh" userId="19211670-7fae-4f1c-b6f1-f7178d72968e" providerId="ADAL" clId="{9423D476-15DA-4B2A-9878-10A02372857B}" dt="2024-08-26T23:13:43.539" v="1076" actId="1036"/>
          <ac:spMkLst>
            <pc:docMk/>
            <pc:sldMk cId="3627171321" sldId="285"/>
            <ac:spMk id="6" creationId="{231C6298-FDF9-47FA-8627-A8259918CF73}"/>
          </ac:spMkLst>
        </pc:spChg>
        <pc:spChg chg="mod">
          <ac:chgData name="Ardavan Zanganeh" userId="19211670-7fae-4f1c-b6f1-f7178d72968e" providerId="ADAL" clId="{9423D476-15DA-4B2A-9878-10A02372857B}" dt="2024-08-26T23:12:58.745" v="1067" actId="404"/>
          <ac:spMkLst>
            <pc:docMk/>
            <pc:sldMk cId="3627171321" sldId="285"/>
            <ac:spMk id="7" creationId="{142342DC-D9D3-46BB-BC5F-F6390941017A}"/>
          </ac:spMkLst>
        </pc:spChg>
        <pc:spChg chg="mod">
          <ac:chgData name="Ardavan Zanganeh" userId="19211670-7fae-4f1c-b6f1-f7178d72968e" providerId="ADAL" clId="{9423D476-15DA-4B2A-9878-10A02372857B}" dt="2024-08-22T15:45:42.602" v="43" actId="20577"/>
          <ac:spMkLst>
            <pc:docMk/>
            <pc:sldMk cId="3627171321" sldId="285"/>
            <ac:spMk id="8" creationId="{8D742B11-619C-436F-BD05-D925F2036DEF}"/>
          </ac:spMkLst>
        </pc:spChg>
        <pc:spChg chg="mod">
          <ac:chgData name="Ardavan Zanganeh" userId="19211670-7fae-4f1c-b6f1-f7178d72968e" providerId="ADAL" clId="{9423D476-15DA-4B2A-9878-10A02372857B}" dt="2024-08-26T22:55:11.325" v="956" actId="1035"/>
          <ac:spMkLst>
            <pc:docMk/>
            <pc:sldMk cId="3627171321" sldId="285"/>
            <ac:spMk id="9" creationId="{B8D710F8-ACEB-4930-B23B-03F5CB4E1A48}"/>
          </ac:spMkLst>
        </pc:spChg>
        <pc:spChg chg="mod">
          <ac:chgData name="Ardavan Zanganeh" userId="19211670-7fae-4f1c-b6f1-f7178d72968e" providerId="ADAL" clId="{9423D476-15DA-4B2A-9878-10A02372857B}" dt="2024-08-26T19:51:23.975" v="603" actId="1038"/>
          <ac:spMkLst>
            <pc:docMk/>
            <pc:sldMk cId="3627171321" sldId="285"/>
            <ac:spMk id="10" creationId="{2B8190DE-FA50-4E4C-B86F-982C65891F6A}"/>
          </ac:spMkLst>
        </pc:spChg>
        <pc:spChg chg="add del">
          <ac:chgData name="Ardavan Zanganeh" userId="19211670-7fae-4f1c-b6f1-f7178d72968e" providerId="ADAL" clId="{9423D476-15DA-4B2A-9878-10A02372857B}" dt="2024-08-23T16:20:54.046" v="369" actId="931"/>
          <ac:spMkLst>
            <pc:docMk/>
            <pc:sldMk cId="3627171321" sldId="285"/>
            <ac:spMk id="11" creationId="{CA983A2A-5D6B-4A29-890B-334C1C08C459}"/>
          </ac:spMkLst>
        </pc:spChg>
        <pc:spChg chg="mod">
          <ac:chgData name="Ardavan Zanganeh" userId="19211670-7fae-4f1c-b6f1-f7178d72968e" providerId="ADAL" clId="{9423D476-15DA-4B2A-9878-10A02372857B}" dt="2024-08-29T22:02:32.456" v="1106" actId="20577"/>
          <ac:spMkLst>
            <pc:docMk/>
            <pc:sldMk cId="3627171321" sldId="285"/>
            <ac:spMk id="12" creationId="{FC644384-6DB7-4296-B34C-E6674D4A428F}"/>
          </ac:spMkLst>
        </pc:spChg>
        <pc:spChg chg="add del">
          <ac:chgData name="Ardavan Zanganeh" userId="19211670-7fae-4f1c-b6f1-f7178d72968e" providerId="ADAL" clId="{9423D476-15DA-4B2A-9878-10A02372857B}" dt="2024-08-22T22:36:00.725" v="342" actId="931"/>
          <ac:spMkLst>
            <pc:docMk/>
            <pc:sldMk cId="3627171321" sldId="285"/>
            <ac:spMk id="13" creationId="{7AD089CD-26B2-48ED-B0A3-1F8AF12301FF}"/>
          </ac:spMkLst>
        </pc:spChg>
        <pc:spChg chg="add mod">
          <ac:chgData name="Ardavan Zanganeh" userId="19211670-7fae-4f1c-b6f1-f7178d72968e" providerId="ADAL" clId="{9423D476-15DA-4B2A-9878-10A02372857B}" dt="2024-08-29T21:55:48.474" v="1101" actId="403"/>
          <ac:spMkLst>
            <pc:docMk/>
            <pc:sldMk cId="3627171321" sldId="285"/>
            <ac:spMk id="13" creationId="{81DEBEFB-3EEC-BC01-C15C-C46CD7813375}"/>
          </ac:spMkLst>
        </pc:spChg>
        <pc:spChg chg="mod">
          <ac:chgData name="Ardavan Zanganeh" userId="19211670-7fae-4f1c-b6f1-f7178d72968e" providerId="ADAL" clId="{9423D476-15DA-4B2A-9878-10A02372857B}" dt="2024-08-26T22:53:08.538" v="908" actId="404"/>
          <ac:spMkLst>
            <pc:docMk/>
            <pc:sldMk cId="3627171321" sldId="285"/>
            <ac:spMk id="14" creationId="{7ACA5A39-8C41-455A-9700-610CD1B5191A}"/>
          </ac:spMkLst>
        </pc:spChg>
        <pc:spChg chg="mod">
          <ac:chgData name="Ardavan Zanganeh" userId="19211670-7fae-4f1c-b6f1-f7178d72968e" providerId="ADAL" clId="{9423D476-15DA-4B2A-9878-10A02372857B}" dt="2024-08-26T20:00:02.961" v="610" actId="20577"/>
          <ac:spMkLst>
            <pc:docMk/>
            <pc:sldMk cId="3627171321" sldId="285"/>
            <ac:spMk id="15" creationId="{D23F0EBA-2A90-4C5D-8253-43734D350409}"/>
          </ac:spMkLst>
        </pc:spChg>
        <pc:spChg chg="del">
          <ac:chgData name="Ardavan Zanganeh" userId="19211670-7fae-4f1c-b6f1-f7178d72968e" providerId="ADAL" clId="{9423D476-15DA-4B2A-9878-10A02372857B}" dt="2024-08-23T16:20:54.046" v="369" actId="931"/>
          <ac:spMkLst>
            <pc:docMk/>
            <pc:sldMk cId="3627171321" sldId="285"/>
            <ac:spMk id="16" creationId="{EE2E1FB8-7408-4F58-A909-B840F5F43371}"/>
          </ac:spMkLst>
        </pc:spChg>
        <pc:spChg chg="mod">
          <ac:chgData name="Ardavan Zanganeh" userId="19211670-7fae-4f1c-b6f1-f7178d72968e" providerId="ADAL" clId="{9423D476-15DA-4B2A-9878-10A02372857B}" dt="2024-08-29T22:02:41.818" v="1109" actId="20577"/>
          <ac:spMkLst>
            <pc:docMk/>
            <pc:sldMk cId="3627171321" sldId="285"/>
            <ac:spMk id="17" creationId="{E699D37B-2F3A-487B-B2C4-0E90B616EB07}"/>
          </ac:spMkLst>
        </pc:spChg>
        <pc:spChg chg="add mod">
          <ac:chgData name="Ardavan Zanganeh" userId="19211670-7fae-4f1c-b6f1-f7178d72968e" providerId="ADAL" clId="{9423D476-15DA-4B2A-9878-10A02372857B}" dt="2024-08-22T22:35:32.898" v="339"/>
          <ac:spMkLst>
            <pc:docMk/>
            <pc:sldMk cId="3627171321" sldId="285"/>
            <ac:spMk id="22" creationId="{74B99BFB-2322-41A8-2B8A-8D571EE13FC4}"/>
          </ac:spMkLst>
        </pc:spChg>
        <pc:spChg chg="add del mod">
          <ac:chgData name="Ardavan Zanganeh" userId="19211670-7fae-4f1c-b6f1-f7178d72968e" providerId="ADAL" clId="{9423D476-15DA-4B2A-9878-10A02372857B}" dt="2024-08-26T18:14:18.414" v="377" actId="931"/>
          <ac:spMkLst>
            <pc:docMk/>
            <pc:sldMk cId="3627171321" sldId="285"/>
            <ac:spMk id="32" creationId="{72E7332A-533A-A5B2-12AD-970F818ABFF9}"/>
          </ac:spMkLst>
        </pc:spChg>
        <pc:spChg chg="add del mod">
          <ac:chgData name="Ardavan Zanganeh" userId="19211670-7fae-4f1c-b6f1-f7178d72968e" providerId="ADAL" clId="{9423D476-15DA-4B2A-9878-10A02372857B}" dt="2024-08-26T18:34:52.548" v="497" actId="931"/>
          <ac:spMkLst>
            <pc:docMk/>
            <pc:sldMk cId="3627171321" sldId="285"/>
            <ac:spMk id="36" creationId="{3B3D8949-D1F8-D4EA-1FB7-646D49D7A712}"/>
          </ac:spMkLst>
        </pc:spChg>
        <pc:spChg chg="add del mod">
          <ac:chgData name="Ardavan Zanganeh" userId="19211670-7fae-4f1c-b6f1-f7178d72968e" providerId="ADAL" clId="{9423D476-15DA-4B2A-9878-10A02372857B}" dt="2024-08-26T18:44:41.717" v="523" actId="931"/>
          <ac:spMkLst>
            <pc:docMk/>
            <pc:sldMk cId="3627171321" sldId="285"/>
            <ac:spMk id="40" creationId="{8C21D737-4520-5B9C-EF34-D6BF38856D40}"/>
          </ac:spMkLst>
        </pc:spChg>
        <pc:spChg chg="add del mod">
          <ac:chgData name="Ardavan Zanganeh" userId="19211670-7fae-4f1c-b6f1-f7178d72968e" providerId="ADAL" clId="{9423D476-15DA-4B2A-9878-10A02372857B}" dt="2024-08-26T18:45:49.352" v="530" actId="931"/>
          <ac:spMkLst>
            <pc:docMk/>
            <pc:sldMk cId="3627171321" sldId="285"/>
            <ac:spMk id="44" creationId="{BB02CE95-94C7-41A9-4AED-E37DDC734DB7}"/>
          </ac:spMkLst>
        </pc:spChg>
        <pc:spChg chg="add del mod">
          <ac:chgData name="Ardavan Zanganeh" userId="19211670-7fae-4f1c-b6f1-f7178d72968e" providerId="ADAL" clId="{9423D476-15DA-4B2A-9878-10A02372857B}" dt="2024-08-26T18:48:57.512" v="549" actId="478"/>
          <ac:spMkLst>
            <pc:docMk/>
            <pc:sldMk cId="3627171321" sldId="285"/>
            <ac:spMk id="50" creationId="{8BC49979-CAB4-5EE8-A8C7-DBCF710F8E22}"/>
          </ac:spMkLst>
        </pc:spChg>
        <pc:spChg chg="add del mod">
          <ac:chgData name="Ardavan Zanganeh" userId="19211670-7fae-4f1c-b6f1-f7178d72968e" providerId="ADAL" clId="{9423D476-15DA-4B2A-9878-10A02372857B}" dt="2024-08-26T18:51:56.287" v="564" actId="478"/>
          <ac:spMkLst>
            <pc:docMk/>
            <pc:sldMk cId="3627171321" sldId="285"/>
            <ac:spMk id="54" creationId="{6573F0DE-AF04-2D70-0BFC-2899E05766DE}"/>
          </ac:spMkLst>
        </pc:spChg>
        <pc:picChg chg="add mod modCrop">
          <ac:chgData name="Ardavan Zanganeh" userId="19211670-7fae-4f1c-b6f1-f7178d72968e" providerId="ADAL" clId="{9423D476-15DA-4B2A-9878-10A02372857B}" dt="2024-08-29T22:31:07.814" v="1181" actId="732"/>
          <ac:picMkLst>
            <pc:docMk/>
            <pc:sldMk cId="3627171321" sldId="285"/>
            <ac:picMk id="11" creationId="{74194A6E-1997-A59D-7606-FC8A815D9A77}"/>
          </ac:picMkLst>
        </pc:picChg>
        <pc:picChg chg="add mod">
          <ac:chgData name="Ardavan Zanganeh" userId="19211670-7fae-4f1c-b6f1-f7178d72968e" providerId="ADAL" clId="{9423D476-15DA-4B2A-9878-10A02372857B}" dt="2024-08-29T21:56:08.619" v="1103" actId="1076"/>
          <ac:picMkLst>
            <pc:docMk/>
            <pc:sldMk cId="3627171321" sldId="285"/>
            <ac:picMk id="18" creationId="{38E6BBA4-478E-89FC-AA4F-4E8691FAA7B1}"/>
          </ac:picMkLst>
        </pc:picChg>
        <pc:picChg chg="add mod modCrop">
          <ac:chgData name="Ardavan Zanganeh" userId="19211670-7fae-4f1c-b6f1-f7178d72968e" providerId="ADAL" clId="{9423D476-15DA-4B2A-9878-10A02372857B}" dt="2024-08-21T22:05:14.982" v="26" actId="931"/>
          <ac:picMkLst>
            <pc:docMk/>
            <pc:sldMk cId="3627171321" sldId="285"/>
            <ac:picMk id="19" creationId="{AE6F0796-D76E-FF14-6D2A-E57CE171F5B7}"/>
          </ac:picMkLst>
        </pc:picChg>
        <pc:picChg chg="add del mod">
          <ac:chgData name="Ardavan Zanganeh" userId="19211670-7fae-4f1c-b6f1-f7178d72968e" providerId="ADAL" clId="{9423D476-15DA-4B2A-9878-10A02372857B}" dt="2024-08-29T22:15:47.073" v="1117" actId="478"/>
          <ac:picMkLst>
            <pc:docMk/>
            <pc:sldMk cId="3627171321" sldId="285"/>
            <ac:picMk id="20" creationId="{B9C9DF09-D9B9-FD4E-336F-85F40BFD34E5}"/>
          </ac:picMkLst>
        </pc:picChg>
        <pc:picChg chg="add mod">
          <ac:chgData name="Ardavan Zanganeh" userId="19211670-7fae-4f1c-b6f1-f7178d72968e" providerId="ADAL" clId="{9423D476-15DA-4B2A-9878-10A02372857B}" dt="2024-08-21T22:05:14.982" v="26" actId="931"/>
          <ac:picMkLst>
            <pc:docMk/>
            <pc:sldMk cId="3627171321" sldId="285"/>
            <ac:picMk id="21" creationId="{A8A342EA-35F2-BFBF-6613-BE48BB774279}"/>
          </ac:picMkLst>
        </pc:picChg>
        <pc:picChg chg="add del mod">
          <ac:chgData name="Ardavan Zanganeh" userId="19211670-7fae-4f1c-b6f1-f7178d72968e" providerId="ADAL" clId="{9423D476-15DA-4B2A-9878-10A02372857B}" dt="2024-08-29T22:17:43.849" v="1124" actId="478"/>
          <ac:picMkLst>
            <pc:docMk/>
            <pc:sldMk cId="3627171321" sldId="285"/>
            <ac:picMk id="22" creationId="{3F3BDEC2-40A9-2D75-60B6-7FC77A0D5EA1}"/>
          </ac:picMkLst>
        </pc:picChg>
        <pc:picChg chg="add mod modCrop">
          <ac:chgData name="Ardavan Zanganeh" userId="19211670-7fae-4f1c-b6f1-f7178d72968e" providerId="ADAL" clId="{9423D476-15DA-4B2A-9878-10A02372857B}" dt="2024-08-29T21:55:14.225" v="1093" actId="1076"/>
          <ac:picMkLst>
            <pc:docMk/>
            <pc:sldMk cId="3627171321" sldId="285"/>
            <ac:picMk id="24" creationId="{C9D243B0-901F-85C1-3F58-1BF6C7FBCDAE}"/>
          </ac:picMkLst>
        </pc:picChg>
        <pc:picChg chg="add del mod">
          <ac:chgData name="Ardavan Zanganeh" userId="19211670-7fae-4f1c-b6f1-f7178d72968e" providerId="ADAL" clId="{9423D476-15DA-4B2A-9878-10A02372857B}" dt="2024-08-29T22:21:01.472" v="1134" actId="478"/>
          <ac:picMkLst>
            <pc:docMk/>
            <pc:sldMk cId="3627171321" sldId="285"/>
            <ac:picMk id="25" creationId="{31D6A1BC-721F-4E57-31D9-F484136ECC2C}"/>
          </ac:picMkLst>
        </pc:picChg>
        <pc:picChg chg="add mod modCrop">
          <ac:chgData name="Ardavan Zanganeh" userId="19211670-7fae-4f1c-b6f1-f7178d72968e" providerId="ADAL" clId="{9423D476-15DA-4B2A-9878-10A02372857B}" dt="2024-08-22T23:09:46.728" v="368" actId="1037"/>
          <ac:picMkLst>
            <pc:docMk/>
            <pc:sldMk cId="3627171321" sldId="285"/>
            <ac:picMk id="26" creationId="{20360772-E40F-727F-0686-58D14ECE3C7D}"/>
          </ac:picMkLst>
        </pc:picChg>
        <pc:picChg chg="add del mod">
          <ac:chgData name="Ardavan Zanganeh" userId="19211670-7fae-4f1c-b6f1-f7178d72968e" providerId="ADAL" clId="{9423D476-15DA-4B2A-9878-10A02372857B}" dt="2024-08-26T18:34:44.342" v="496" actId="478"/>
          <ac:picMkLst>
            <pc:docMk/>
            <pc:sldMk cId="3627171321" sldId="285"/>
            <ac:picMk id="28" creationId="{5315DFFA-AF5F-F774-26EE-11BF9170FC30}"/>
          </ac:picMkLst>
        </pc:picChg>
        <pc:picChg chg="add del mod">
          <ac:chgData name="Ardavan Zanganeh" userId="19211670-7fae-4f1c-b6f1-f7178d72968e" providerId="ADAL" clId="{9423D476-15DA-4B2A-9878-10A02372857B}" dt="2024-08-29T22:24:27.024" v="1150" actId="478"/>
          <ac:picMkLst>
            <pc:docMk/>
            <pc:sldMk cId="3627171321" sldId="285"/>
            <ac:picMk id="28" creationId="{8740581C-BC70-AC0D-30F6-045EC1F4CF28}"/>
          </ac:picMkLst>
        </pc:picChg>
        <pc:picChg chg="add mod">
          <ac:chgData name="Ardavan Zanganeh" userId="19211670-7fae-4f1c-b6f1-f7178d72968e" providerId="ADAL" clId="{9423D476-15DA-4B2A-9878-10A02372857B}" dt="2024-08-29T22:24:31.868" v="1151" actId="1076"/>
          <ac:picMkLst>
            <pc:docMk/>
            <pc:sldMk cId="3627171321" sldId="285"/>
            <ac:picMk id="30" creationId="{6E39AF9A-E6A9-E871-DA25-23CCB0735B67}"/>
          </ac:picMkLst>
        </pc:picChg>
        <pc:picChg chg="add del mod modCrop">
          <ac:chgData name="Ardavan Zanganeh" userId="19211670-7fae-4f1c-b6f1-f7178d72968e" providerId="ADAL" clId="{9423D476-15DA-4B2A-9878-10A02372857B}" dt="2024-08-26T18:14:10.143" v="376" actId="478"/>
          <ac:picMkLst>
            <pc:docMk/>
            <pc:sldMk cId="3627171321" sldId="285"/>
            <ac:picMk id="30" creationId="{FFCCE4BD-CF7A-8DE4-7D7E-7FF8B604654C}"/>
          </ac:picMkLst>
        </pc:picChg>
        <pc:picChg chg="add del mod">
          <ac:chgData name="Ardavan Zanganeh" userId="19211670-7fae-4f1c-b6f1-f7178d72968e" providerId="ADAL" clId="{9423D476-15DA-4B2A-9878-10A02372857B}" dt="2024-08-29T22:27:00.492" v="1153" actId="478"/>
          <ac:picMkLst>
            <pc:docMk/>
            <pc:sldMk cId="3627171321" sldId="285"/>
            <ac:picMk id="32" creationId="{09717CD7-4FE3-BCE7-5ACE-DC5DF3AFD991}"/>
          </ac:picMkLst>
        </pc:picChg>
        <pc:picChg chg="add del mod">
          <ac:chgData name="Ardavan Zanganeh" userId="19211670-7fae-4f1c-b6f1-f7178d72968e" providerId="ADAL" clId="{9423D476-15DA-4B2A-9878-10A02372857B}" dt="2024-08-29T22:27:09.518" v="1155" actId="478"/>
          <ac:picMkLst>
            <pc:docMk/>
            <pc:sldMk cId="3627171321" sldId="285"/>
            <ac:picMk id="34" creationId="{F26D0197-83B6-0F3A-EF67-7754DFD4ADC1}"/>
          </ac:picMkLst>
        </pc:picChg>
        <pc:picChg chg="add del mod modCrop">
          <ac:chgData name="Ardavan Zanganeh" userId="19211670-7fae-4f1c-b6f1-f7178d72968e" providerId="ADAL" clId="{9423D476-15DA-4B2A-9878-10A02372857B}" dt="2024-08-26T18:44:34.802" v="522" actId="478"/>
          <ac:picMkLst>
            <pc:docMk/>
            <pc:sldMk cId="3627171321" sldId="285"/>
            <ac:picMk id="34" creationId="{F3F6EC2E-A11C-6AF1-9E16-58764278F84D}"/>
          </ac:picMkLst>
        </pc:picChg>
        <pc:picChg chg="add del mod">
          <ac:chgData name="Ardavan Zanganeh" userId="19211670-7fae-4f1c-b6f1-f7178d72968e" providerId="ADAL" clId="{9423D476-15DA-4B2A-9878-10A02372857B}" dt="2024-08-29T22:31:47.616" v="1193" actId="1035"/>
          <ac:picMkLst>
            <pc:docMk/>
            <pc:sldMk cId="3627171321" sldId="285"/>
            <ac:picMk id="36" creationId="{89A38DFD-F14C-BFB2-A5DE-07E776EB6AC6}"/>
          </ac:picMkLst>
        </pc:picChg>
        <pc:picChg chg="add del mod modCrop">
          <ac:chgData name="Ardavan Zanganeh" userId="19211670-7fae-4f1c-b6f1-f7178d72968e" providerId="ADAL" clId="{9423D476-15DA-4B2A-9878-10A02372857B}" dt="2024-08-26T18:51:26.966" v="560" actId="478"/>
          <ac:picMkLst>
            <pc:docMk/>
            <pc:sldMk cId="3627171321" sldId="285"/>
            <ac:picMk id="38" creationId="{877E777E-D5D4-963D-9B95-AA1D6CE8ECA4}"/>
          </ac:picMkLst>
        </pc:picChg>
        <pc:picChg chg="add del mod modCrop">
          <ac:chgData name="Ardavan Zanganeh" userId="19211670-7fae-4f1c-b6f1-f7178d72968e" providerId="ADAL" clId="{9423D476-15DA-4B2A-9878-10A02372857B}" dt="2024-08-26T18:45:16.714" v="529" actId="478"/>
          <ac:picMkLst>
            <pc:docMk/>
            <pc:sldMk cId="3627171321" sldId="285"/>
            <ac:picMk id="42" creationId="{27C91141-3962-6C22-18B1-CB35DD31ED56}"/>
          </ac:picMkLst>
        </pc:picChg>
        <pc:picChg chg="add del mod modCrop">
          <ac:chgData name="Ardavan Zanganeh" userId="19211670-7fae-4f1c-b6f1-f7178d72968e" providerId="ADAL" clId="{9423D476-15DA-4B2A-9878-10A02372857B}" dt="2024-08-26T18:48:49.964" v="548" actId="478"/>
          <ac:picMkLst>
            <pc:docMk/>
            <pc:sldMk cId="3627171321" sldId="285"/>
            <ac:picMk id="46" creationId="{6D997C8D-97AE-F3D0-0313-5F56190C9B6C}"/>
          </ac:picMkLst>
        </pc:picChg>
        <pc:picChg chg="add mod">
          <ac:chgData name="Ardavan Zanganeh" userId="19211670-7fae-4f1c-b6f1-f7178d72968e" providerId="ADAL" clId="{9423D476-15DA-4B2A-9878-10A02372857B}" dt="2024-08-26T19:47:22.261" v="590" actId="14100"/>
          <ac:picMkLst>
            <pc:docMk/>
            <pc:sldMk cId="3627171321" sldId="285"/>
            <ac:picMk id="48" creationId="{10221F3D-B773-D34E-32AD-1A27CF2AF735}"/>
          </ac:picMkLst>
        </pc:picChg>
        <pc:picChg chg="add mod">
          <ac:chgData name="Ardavan Zanganeh" userId="19211670-7fae-4f1c-b6f1-f7178d72968e" providerId="ADAL" clId="{9423D476-15DA-4B2A-9878-10A02372857B}" dt="2024-08-26T19:46:50.619" v="585" actId="14100"/>
          <ac:picMkLst>
            <pc:docMk/>
            <pc:sldMk cId="3627171321" sldId="285"/>
            <ac:picMk id="52" creationId="{8EF7301D-E06D-727D-AC59-FFA35056380F}"/>
          </ac:picMkLst>
        </pc:picChg>
        <pc:picChg chg="add del mod">
          <ac:chgData name="Ardavan Zanganeh" userId="19211670-7fae-4f1c-b6f1-f7178d72968e" providerId="ADAL" clId="{9423D476-15DA-4B2A-9878-10A02372857B}" dt="2024-08-29T22:22:16.819" v="1141" actId="478"/>
          <ac:picMkLst>
            <pc:docMk/>
            <pc:sldMk cId="3627171321" sldId="285"/>
            <ac:picMk id="56" creationId="{9387B4AE-0F54-1660-0436-B81FF734F3CC}"/>
          </ac:picMkLst>
        </pc:picChg>
        <pc:picChg chg="add del mod">
          <ac:chgData name="Ardavan Zanganeh" userId="19211670-7fae-4f1c-b6f1-f7178d72968e" providerId="ADAL" clId="{9423D476-15DA-4B2A-9878-10A02372857B}" dt="2024-08-29T22:28:38.369" v="1167" actId="478"/>
          <ac:picMkLst>
            <pc:docMk/>
            <pc:sldMk cId="3627171321" sldId="285"/>
            <ac:picMk id="58" creationId="{87461A32-5C9C-AE6E-2488-CE8054C6352E}"/>
          </ac:picMkLst>
        </pc:picChg>
      </pc:sldChg>
      <pc:sldChg chg="new del">
        <pc:chgData name="Ardavan Zanganeh" userId="19211670-7fae-4f1c-b6f1-f7178d72968e" providerId="ADAL" clId="{9423D476-15DA-4B2A-9878-10A02372857B}" dt="2024-08-22T19:57:42.644" v="278" actId="2696"/>
        <pc:sldMkLst>
          <pc:docMk/>
          <pc:sldMk cId="61716693" sldId="286"/>
        </pc:sldMkLst>
      </pc:sldChg>
      <pc:sldMasterChg chg="delSldLayout">
        <pc:chgData name="Ardavan Zanganeh" userId="19211670-7fae-4f1c-b6f1-f7178d72968e" providerId="ADAL" clId="{9423D476-15DA-4B2A-9878-10A02372857B}" dt="2024-08-26T23:14:07.300" v="1077" actId="47"/>
        <pc:sldMasterMkLst>
          <pc:docMk/>
          <pc:sldMasterMk cId="1442458591" sldId="2147483695"/>
        </pc:sldMasterMkLst>
        <pc:sldLayoutChg chg="del">
          <pc:chgData name="Ardavan Zanganeh" userId="19211670-7fae-4f1c-b6f1-f7178d72968e" providerId="ADAL" clId="{9423D476-15DA-4B2A-9878-10A02372857B}" dt="2024-08-26T23:14:07.300" v="1077"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Fluid Dynamics &amp; Electrochemical Kinetics in Annular Reactors: A Study for Resource Recovery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normAutofit fontScale="25000" lnSpcReduction="20000"/>
          </a:bodyPr>
          <a:lstStyle/>
          <a:p>
            <a:r>
              <a:rPr lang="en-US" sz="12000" dirty="0"/>
              <a:t>A. Zanganeh</a:t>
            </a:r>
            <a:r>
              <a:rPr lang="en-US" sz="12000" baseline="30000" dirty="0"/>
              <a:t>1</a:t>
            </a:r>
            <a:r>
              <a:rPr lang="en-US" sz="12000" dirty="0"/>
              <a:t> and D. A. Daramola</a:t>
            </a:r>
            <a:r>
              <a:rPr lang="en-US" sz="12000" baseline="30000" dirty="0"/>
              <a:t>1,2</a:t>
            </a:r>
          </a:p>
          <a:p>
            <a:r>
              <a:rPr lang="en-US" sz="12000" dirty="0"/>
              <a:t>1. Department of Chemical Engineering, Northeastern University</a:t>
            </a:r>
          </a:p>
          <a:p>
            <a:r>
              <a:rPr lang="en-US" sz="12000" dirty="0"/>
              <a:t>2. Department of Chemistry and Chemical Biology, Northeastern University</a:t>
            </a:r>
          </a:p>
          <a:p>
            <a:endParaRPr lang="en-US" dirty="0"/>
          </a:p>
        </p:txBody>
      </p:sp>
      <p:pic>
        <p:nvPicPr>
          <p:cNvPr id="26" name="Picture Placeholder 25" descr="A yellow and blue lines&#10;&#10;Description automatically generated with medium confidence">
            <a:extLst>
              <a:ext uri="{FF2B5EF4-FFF2-40B4-BE49-F238E27FC236}">
                <a16:creationId xmlns:a16="http://schemas.microsoft.com/office/drawing/2014/main" id="{20360772-E40F-727F-0686-58D14ECE3C7D}"/>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5268" t="17195" r="15670" b="16135"/>
          <a:stretch/>
        </p:blipFill>
        <p:spPr>
          <a:xfrm>
            <a:off x="53262" y="294968"/>
            <a:ext cx="12405206" cy="11975690"/>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851871" y="21894303"/>
            <a:ext cx="16062185" cy="6856707"/>
          </a:xfrm>
        </p:spPr>
        <p:txBody>
          <a:bodyPr/>
          <a:lstStyle/>
          <a:p>
            <a:r>
              <a:rPr lang="en-US" sz="3600" dirty="0"/>
              <a:t>The study models fluid flow within a 3D electrochemical continuous reactor under stationary conditions. Leveraging symmetry to reduce computational complexity, the fluid dynamics are assumed laminar flow with two distinct Reynolds number (Re), 50 and 400. </a:t>
            </a:r>
          </a:p>
          <a:p>
            <a:r>
              <a:rPr lang="en-US" sz="3600" dirty="0"/>
              <a:t>The tertiary current distribution is then analyzed using the flow results. Electrochemical kinetics are described by a concentration-independent Butler-Volmer equation and supporting electrolyte is assumed. The mass transfer of species is modeled using the Nernst-Planck equation, with migration effects due to the electric field neglected. Applied potentials are varied at -0.8 V, -0.9 V, and -1.0 V to study their impact on the distribution of Mg</a:t>
            </a:r>
            <a:r>
              <a:rPr lang="en-US" sz="3600" baseline="30000" dirty="0"/>
              <a:t>2+</a:t>
            </a:r>
            <a:r>
              <a:rPr lang="en-US" sz="3600" dirty="0"/>
              <a:t> and OH</a:t>
            </a:r>
            <a:r>
              <a:rPr lang="en-US" sz="3600" baseline="30000" dirty="0"/>
              <a:t>-</a:t>
            </a:r>
            <a:r>
              <a:rPr lang="en-US" sz="3600" dirty="0"/>
              <a:t> ions within the reactor.</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lnSpc>
                <a:spcPct val="100000"/>
              </a:lnSpc>
            </a:pPr>
            <a:r>
              <a:rPr lang="en-US" sz="2400" dirty="0"/>
              <a:t>J. Newman et al (2021). Electrochemical Systems. Wiley.</a:t>
            </a:r>
          </a:p>
          <a:p>
            <a:pPr>
              <a:lnSpc>
                <a:spcPct val="100000"/>
              </a:lnSpc>
            </a:pPr>
            <a:r>
              <a:rPr lang="en-US" sz="2400" dirty="0"/>
              <a:t>W. Xu et al. "A mathematical model describing the surface evolution of Mg anode during discharge of aqueous Mg-air battery." Journal of Power Sources, Volume (542), Page numbers (231745), 2022.</a:t>
            </a:r>
          </a:p>
          <a:p>
            <a:pPr>
              <a:lnSpc>
                <a:spcPct val="100000"/>
              </a:lnSpc>
            </a:pPr>
            <a:r>
              <a:rPr lang="en-US" sz="2400" dirty="0"/>
              <a:t>N. Wang et al. "Discharge and corrosion </a:t>
            </a:r>
            <a:r>
              <a:rPr lang="en-US" sz="2400" dirty="0" err="1"/>
              <a:t>behaviour</a:t>
            </a:r>
            <a:r>
              <a:rPr lang="en-US" sz="2400" dirty="0"/>
              <a:t> of Mg-Li-Al-Ce-Y-Zn alloy as the anode for Mg-air battery." Corrosion Science, Volume (112), Page numbers (13-24), 2016.</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000" dirty="0"/>
              <a:t>This study characterizes the concentration distribution of Mg and OH in an electrochemical continuous reactor by sweeping operating conditions, specifically inlet flow rates and applied potentials. The findings are crucial for optimizing nutrient recovery processes.</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557016"/>
                <a:ext cx="29615963" cy="4714120"/>
              </a:xfrm>
            </p:spPr>
            <p:txBody>
              <a:bodyPr/>
              <a:lstStyle/>
              <a:p>
                <a:r>
                  <a:rPr lang="en-US" dirty="0"/>
                  <a:t>Nutrient recovery from wastewater is critical for sustainable environmental management, reducing pollution and conserving resources. Electrochemical reactors, such as the one studied here, offer a promising method for efficient nutrient recovery by solid crystallization, particularly for essential elements like phosphorus and nitrogen.</a:t>
                </a:r>
              </a:p>
              <a:p>
                <a:r>
                  <a:rPr lang="en-US" sz="3200" dirty="0"/>
                  <a:t>Anode reaction: </a:t>
                </a:r>
                <a14:m>
                  <m:oMath xmlns:m="http://schemas.openxmlformats.org/officeDocument/2006/math">
                    <m:r>
                      <a:rPr lang="en-US" sz="3200" b="0" i="1" smtClean="0">
                        <a:latin typeface="Cambria Math" panose="02040503050406030204" pitchFamily="18" charset="0"/>
                      </a:rPr>
                      <m:t>𝑀𝑔</m:t>
                    </m:r>
                    <m:r>
                      <a:rPr lang="en-US" sz="3200" b="0" i="1" smtClean="0">
                        <a:latin typeface="Cambria Math" panose="02040503050406030204" pitchFamily="18" charset="0"/>
                      </a:rPr>
                      <m:t> → </m:t>
                    </m:r>
                    <m:sSup>
                      <m:sSupPr>
                        <m:ctrlPr>
                          <a:rPr lang="en-US" sz="3200" b="0" i="1" smtClean="0">
                            <a:latin typeface="Cambria Math" panose="02040503050406030204" pitchFamily="18" charset="0"/>
                            <a:ea typeface="Cambria Math" panose="02040503050406030204" pitchFamily="18" charset="0"/>
                          </a:rPr>
                        </m:ctrlPr>
                      </m:sSupPr>
                      <m:e>
                        <m:r>
                          <a:rPr lang="en-US" sz="3200" b="0" i="1" smtClean="0">
                            <a:latin typeface="Cambria Math" panose="02040503050406030204" pitchFamily="18" charset="0"/>
                            <a:ea typeface="Cambria Math" panose="02040503050406030204" pitchFamily="18" charset="0"/>
                          </a:rPr>
                          <m:t>𝑀𝑔</m:t>
                        </m:r>
                      </m:e>
                      <m:sup>
                        <m:r>
                          <a:rPr lang="en-US" sz="3200" b="0" i="1" smtClean="0">
                            <a:latin typeface="Cambria Math" panose="02040503050406030204" pitchFamily="18" charset="0"/>
                            <a:ea typeface="Cambria Math" panose="02040503050406030204" pitchFamily="18" charset="0"/>
                          </a:rPr>
                          <m:t>2+</m:t>
                        </m:r>
                      </m:sup>
                    </m:sSup>
                    <m:r>
                      <a:rPr lang="en-US" sz="3200" b="0" i="1" smtClean="0">
                        <a:latin typeface="Cambria Math" panose="02040503050406030204" pitchFamily="18" charset="0"/>
                        <a:ea typeface="Cambria Math" panose="02040503050406030204" pitchFamily="18" charset="0"/>
                      </a:rPr>
                      <m:t>+2</m:t>
                    </m:r>
                    <m:sSup>
                      <m:sSupPr>
                        <m:ctrlPr>
                          <a:rPr lang="en-US" sz="3200" b="0" i="1" smtClean="0">
                            <a:latin typeface="Cambria Math" panose="02040503050406030204" pitchFamily="18" charset="0"/>
                            <a:ea typeface="Cambria Math" panose="02040503050406030204" pitchFamily="18" charset="0"/>
                          </a:rPr>
                        </m:ctrlPr>
                      </m:sSupPr>
                      <m:e>
                        <m:r>
                          <a:rPr lang="en-US" sz="3200" b="0" i="1" smtClean="0">
                            <a:latin typeface="Cambria Math" panose="02040503050406030204" pitchFamily="18" charset="0"/>
                            <a:ea typeface="Cambria Math" panose="02040503050406030204" pitchFamily="18" charset="0"/>
                          </a:rPr>
                          <m:t>𝑒</m:t>
                        </m:r>
                      </m:e>
                      <m:sup>
                        <m:r>
                          <a:rPr lang="en-US" sz="3200" b="0" i="1" smtClean="0">
                            <a:latin typeface="Cambria Math" panose="02040503050406030204" pitchFamily="18" charset="0"/>
                            <a:ea typeface="Cambria Math" panose="02040503050406030204" pitchFamily="18" charset="0"/>
                          </a:rPr>
                          <m:t>−</m:t>
                        </m:r>
                      </m:sup>
                    </m:sSup>
                  </m:oMath>
                </a14:m>
                <a:endParaRPr lang="en-US" sz="3200" dirty="0"/>
              </a:p>
              <a:p>
                <a:r>
                  <a:rPr lang="en-US" sz="3200" dirty="0"/>
                  <a:t>Bulk reaction :</a:t>
                </a:r>
                <a14:m>
                  <m:oMath xmlns:m="http://schemas.openxmlformats.org/officeDocument/2006/math">
                    <m:sSup>
                      <m:sSupPr>
                        <m:ctrlPr>
                          <a:rPr lang="en-US" sz="3200" i="1">
                            <a:latin typeface="Cambria Math" panose="02040503050406030204" pitchFamily="18" charset="0"/>
                            <a:ea typeface="Cambria Math" panose="02040503050406030204" pitchFamily="18" charset="0"/>
                          </a:rPr>
                        </m:ctrlPr>
                      </m:sSupPr>
                      <m:e>
                        <m:r>
                          <a:rPr lang="en-US" sz="3200" b="0" i="1" smtClean="0">
                            <a:latin typeface="Cambria Math" panose="02040503050406030204" pitchFamily="18" charset="0"/>
                            <a:ea typeface="Cambria Math" panose="02040503050406030204" pitchFamily="18" charset="0"/>
                          </a:rPr>
                          <m:t> </m:t>
                        </m:r>
                        <m:r>
                          <a:rPr lang="en-US" sz="3200" i="1">
                            <a:latin typeface="Cambria Math" panose="02040503050406030204" pitchFamily="18" charset="0"/>
                            <a:ea typeface="Cambria Math" panose="02040503050406030204" pitchFamily="18" charset="0"/>
                          </a:rPr>
                          <m:t>𝑀𝑔</m:t>
                        </m:r>
                      </m:e>
                      <m:sup>
                        <m:r>
                          <a:rPr lang="en-US" sz="3200" i="1">
                            <a:latin typeface="Cambria Math" panose="02040503050406030204" pitchFamily="18" charset="0"/>
                            <a:ea typeface="Cambria Math" panose="02040503050406030204" pitchFamily="18" charset="0"/>
                          </a:rPr>
                          <m:t>2+</m:t>
                        </m:r>
                      </m:sup>
                    </m:sSup>
                    <m:r>
                      <a:rPr lang="en-US" sz="3200" b="0" i="1" smtClean="0">
                        <a:latin typeface="Cambria Math" panose="02040503050406030204" pitchFamily="18" charset="0"/>
                        <a:ea typeface="Cambria Math" panose="02040503050406030204" pitchFamily="18" charset="0"/>
                      </a:rPr>
                      <m:t>+</m:t>
                    </m:r>
                    <m:sSubSup>
                      <m:sSubSupPr>
                        <m:ctrlPr>
                          <a:rPr lang="en-US" sz="3200" b="0" i="1" smtClean="0">
                            <a:latin typeface="Cambria Math" panose="02040503050406030204" pitchFamily="18" charset="0"/>
                            <a:ea typeface="Cambria Math" panose="02040503050406030204" pitchFamily="18" charset="0"/>
                          </a:rPr>
                        </m:ctrlPr>
                      </m:sSubSupPr>
                      <m:e>
                        <m:r>
                          <a:rPr lang="en-US" sz="3200" b="0" i="1" smtClean="0">
                            <a:latin typeface="Cambria Math" panose="02040503050406030204" pitchFamily="18" charset="0"/>
                            <a:ea typeface="Cambria Math" panose="02040503050406030204" pitchFamily="18" charset="0"/>
                          </a:rPr>
                          <m:t>𝑁𝐻</m:t>
                        </m:r>
                      </m:e>
                      <m:sub>
                        <m:r>
                          <a:rPr lang="en-US" sz="3200" b="0" i="1" smtClean="0">
                            <a:latin typeface="Cambria Math" panose="02040503050406030204" pitchFamily="18" charset="0"/>
                            <a:ea typeface="Cambria Math" panose="02040503050406030204" pitchFamily="18" charset="0"/>
                          </a:rPr>
                          <m:t>4</m:t>
                        </m:r>
                      </m:sub>
                      <m:sup>
                        <m:r>
                          <a:rPr lang="en-US" sz="3200" b="0" i="1" smtClean="0">
                            <a:latin typeface="Cambria Math" panose="02040503050406030204" pitchFamily="18" charset="0"/>
                            <a:ea typeface="Cambria Math" panose="02040503050406030204" pitchFamily="18" charset="0"/>
                          </a:rPr>
                          <m:t>+</m:t>
                        </m:r>
                      </m:sup>
                    </m:sSubSup>
                    <m:r>
                      <a:rPr lang="en-US" sz="3200" b="0" i="1" smtClean="0">
                        <a:latin typeface="Cambria Math" panose="02040503050406030204" pitchFamily="18" charset="0"/>
                        <a:ea typeface="Cambria Math" panose="02040503050406030204" pitchFamily="18" charset="0"/>
                      </a:rPr>
                      <m:t>+</m:t>
                    </m:r>
                    <m:sSubSup>
                      <m:sSubSupPr>
                        <m:ctrlPr>
                          <a:rPr lang="en-US" sz="3200" b="0" i="1" smtClean="0">
                            <a:latin typeface="Cambria Math" panose="02040503050406030204" pitchFamily="18" charset="0"/>
                            <a:ea typeface="Cambria Math" panose="02040503050406030204" pitchFamily="18" charset="0"/>
                          </a:rPr>
                        </m:ctrlPr>
                      </m:sSubSupPr>
                      <m:e>
                        <m:r>
                          <a:rPr lang="en-US" sz="3200" b="0" i="1" smtClean="0">
                            <a:latin typeface="Cambria Math" panose="02040503050406030204" pitchFamily="18" charset="0"/>
                            <a:ea typeface="Cambria Math" panose="02040503050406030204" pitchFamily="18" charset="0"/>
                          </a:rPr>
                          <m:t>𝑃𝑂</m:t>
                        </m:r>
                      </m:e>
                      <m:sub>
                        <m:r>
                          <a:rPr lang="en-US" sz="3200" b="0" i="1" smtClean="0">
                            <a:latin typeface="Cambria Math" panose="02040503050406030204" pitchFamily="18" charset="0"/>
                            <a:ea typeface="Cambria Math" panose="02040503050406030204" pitchFamily="18" charset="0"/>
                          </a:rPr>
                          <m:t>4</m:t>
                        </m:r>
                      </m:sub>
                      <m:sup>
                        <m:r>
                          <a:rPr lang="en-US" sz="3200" b="0" i="1" smtClean="0">
                            <a:latin typeface="Cambria Math" panose="02040503050406030204" pitchFamily="18" charset="0"/>
                            <a:ea typeface="Cambria Math" panose="02040503050406030204" pitchFamily="18" charset="0"/>
                          </a:rPr>
                          <m:t>3−</m:t>
                        </m:r>
                      </m:sup>
                    </m:sSubSup>
                    <m:r>
                      <a:rPr lang="en-US" sz="3200" b="0" i="1" smtClean="0">
                        <a:latin typeface="Cambria Math" panose="02040503050406030204" pitchFamily="18" charset="0"/>
                        <a:ea typeface="Cambria Math" panose="02040503050406030204" pitchFamily="18" charset="0"/>
                      </a:rPr>
                      <m:t>+6</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𝐻</m:t>
                        </m:r>
                      </m:e>
                      <m:sub>
                        <m:r>
                          <a:rPr lang="en-US" sz="3200" b="0" i="1" smtClean="0">
                            <a:latin typeface="Cambria Math" panose="02040503050406030204" pitchFamily="18" charset="0"/>
                            <a:ea typeface="Cambria Math" panose="02040503050406030204" pitchFamily="18" charset="0"/>
                          </a:rPr>
                          <m:t>2</m:t>
                        </m:r>
                      </m:sub>
                    </m:sSub>
                    <m:r>
                      <a:rPr lang="en-US" sz="3200" b="0" i="1" smtClean="0">
                        <a:latin typeface="Cambria Math" panose="02040503050406030204" pitchFamily="18" charset="0"/>
                        <a:ea typeface="Cambria Math" panose="02040503050406030204" pitchFamily="18" charset="0"/>
                      </a:rPr>
                      <m:t>𝑂</m:t>
                    </m:r>
                    <m:r>
                      <a:rPr lang="en-US" sz="3200" b="0" i="1" smtClean="0">
                        <a:latin typeface="Cambria Math" panose="02040503050406030204" pitchFamily="18" charset="0"/>
                        <a:ea typeface="Cambria Math" panose="02040503050406030204" pitchFamily="18" charset="0"/>
                      </a:rPr>
                      <m:t> →</m:t>
                    </m:r>
                    <m:r>
                      <a:rPr lang="en-US" sz="3200" b="0" i="1" smtClean="0">
                        <a:latin typeface="Cambria Math" panose="02040503050406030204" pitchFamily="18" charset="0"/>
                        <a:ea typeface="Cambria Math" panose="02040503050406030204" pitchFamily="18" charset="0"/>
                      </a:rPr>
                      <m:t>𝑀𝑔𝑁</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𝐻</m:t>
                        </m:r>
                      </m:e>
                      <m:sub>
                        <m:r>
                          <a:rPr lang="en-US" sz="3200" b="0" i="1" smtClean="0">
                            <a:latin typeface="Cambria Math" panose="02040503050406030204" pitchFamily="18" charset="0"/>
                            <a:ea typeface="Cambria Math" panose="02040503050406030204" pitchFamily="18" charset="0"/>
                          </a:rPr>
                          <m:t>4</m:t>
                        </m:r>
                      </m:sub>
                    </m:sSub>
                    <m:r>
                      <a:rPr lang="en-US" sz="3200" b="0" i="1" smtClean="0">
                        <a:latin typeface="Cambria Math" panose="02040503050406030204" pitchFamily="18" charset="0"/>
                        <a:ea typeface="Cambria Math" panose="02040503050406030204" pitchFamily="18" charset="0"/>
                      </a:rPr>
                      <m:t>𝑃</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𝑂</m:t>
                        </m:r>
                      </m:e>
                      <m:sub>
                        <m:r>
                          <a:rPr lang="en-US" sz="3200" b="0" i="1" smtClean="0">
                            <a:latin typeface="Cambria Math" panose="02040503050406030204" pitchFamily="18" charset="0"/>
                            <a:ea typeface="Cambria Math" panose="02040503050406030204" pitchFamily="18" charset="0"/>
                          </a:rPr>
                          <m:t>4</m:t>
                        </m:r>
                      </m:sub>
                    </m:sSub>
                    <m:r>
                      <a:rPr lang="en-US" sz="3200" b="0" i="1" smtClean="0">
                        <a:latin typeface="Cambria Math" panose="02040503050406030204" pitchFamily="18" charset="0"/>
                        <a:ea typeface="Cambria Math" panose="02040503050406030204" pitchFamily="18" charset="0"/>
                      </a:rPr>
                      <m:t>.6</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𝐻</m:t>
                        </m:r>
                      </m:e>
                      <m:sub>
                        <m:r>
                          <a:rPr lang="en-US" sz="3200" b="0" i="1" smtClean="0">
                            <a:latin typeface="Cambria Math" panose="02040503050406030204" pitchFamily="18" charset="0"/>
                            <a:ea typeface="Cambria Math" panose="02040503050406030204" pitchFamily="18" charset="0"/>
                          </a:rPr>
                          <m:t>2</m:t>
                        </m:r>
                      </m:sub>
                    </m:sSub>
                    <m:r>
                      <a:rPr lang="en-US" sz="3200" b="0" i="1" smtClean="0">
                        <a:latin typeface="Cambria Math" panose="02040503050406030204" pitchFamily="18" charset="0"/>
                        <a:ea typeface="Cambria Math" panose="02040503050406030204" pitchFamily="18" charset="0"/>
                      </a:rPr>
                      <m:t>𝑂</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𝑠</m:t>
                    </m:r>
                    <m:r>
                      <a:rPr lang="en-US" sz="3200" b="0" i="1" smtClean="0">
                        <a:latin typeface="Cambria Math" panose="02040503050406030204" pitchFamily="18" charset="0"/>
                        <a:ea typeface="Cambria Math" panose="02040503050406030204" pitchFamily="18" charset="0"/>
                      </a:rPr>
                      <m:t>)</m:t>
                    </m:r>
                  </m:oMath>
                </a14:m>
                <a:endParaRPr lang="en-US" sz="3200" dirty="0"/>
              </a:p>
              <a:p>
                <a:r>
                  <a:rPr lang="en-US" dirty="0"/>
                  <a:t>This study models an electrochemical annular reactor using magnesium (Mg) as a sacrificial anode to better understand the fluid dynamics and electrochemical processes involved in nutrient recovery. By characterizing the concentration distributions of Mg and OH under varying operating conditions, this research aims to optimize reactor performance and enhance the efficiency of eventual nutrient recovery process.</a:t>
                </a:r>
              </a:p>
              <a:p>
                <a:endParaRPr lang="en-US" dirty="0"/>
              </a:p>
            </p:txBody>
          </p:sp>
        </mc:Choice>
        <mc:Fallback xmlns="">
          <p:sp>
            <p:nvSpPr>
              <p:cNvPr id="5" name="Text Placeholder 4">
                <a:extLst>
                  <a:ext uri="{FF2B5EF4-FFF2-40B4-BE49-F238E27FC236}">
                    <a16:creationId xmlns:a16="http://schemas.microsoft.com/office/drawing/2014/main" id="{22870161-6EDA-42E3-AC05-0552171DAD15}"/>
                  </a:ext>
                </a:extLst>
              </p:cNvPr>
              <p:cNvSpPr>
                <a:spLocks noGrp="1" noRot="1" noChangeAspect="1" noMove="1" noResize="1" noEditPoints="1" noAdjustHandles="1" noChangeArrowheads="1" noChangeShapeType="1" noTextEdit="1"/>
              </p:cNvSpPr>
              <p:nvPr>
                <p:ph type="body" sz="quarter" idx="18"/>
              </p:nvPr>
            </p:nvSpPr>
            <p:spPr>
              <a:xfrm>
                <a:off x="1649531" y="14557016"/>
                <a:ext cx="29615963" cy="4714120"/>
              </a:xfrm>
              <a:blipFill>
                <a:blip r:embed="rId3"/>
                <a:stretch>
                  <a:fillRect l="-762" t="-3622" b="-16171"/>
                </a:stretch>
              </a:blipFill>
            </p:spPr>
            <p:txBody>
              <a:bodyPr/>
              <a:lstStyle/>
              <a:p>
                <a:r>
                  <a:rPr lang="en-US">
                    <a:noFill/>
                  </a:rPr>
                  <a:t> </a:t>
                </a:r>
              </a:p>
            </p:txBody>
          </p:sp>
        </mc:Fallback>
      </mc:AlternateContent>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254516"/>
            <a:ext cx="29615963" cy="1302499"/>
          </a:xfrm>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851871" y="20398107"/>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000" dirty="0"/>
              <a:t>FIGURE 1. Left: Magnesium concentration distribution inside the reactor at applied potential -1 V. Right: Magnesium concentration on the cut line at various applied potentials and Re numbers.</a:t>
            </a:r>
          </a:p>
        </p:txBody>
      </p:sp>
      <p:pic>
        <p:nvPicPr>
          <p:cNvPr id="24" name="Picture Placeholder 23">
            <a:extLst>
              <a:ext uri="{FF2B5EF4-FFF2-40B4-BE49-F238E27FC236}">
                <a16:creationId xmlns:a16="http://schemas.microsoft.com/office/drawing/2014/main" id="{C9D243B0-901F-85C1-3F58-1BF6C7FBCDAE}"/>
              </a:ext>
            </a:extLst>
          </p:cNvPr>
          <p:cNvPicPr>
            <a:picLocks noGrp="1" noChangeAspect="1"/>
          </p:cNvPicPr>
          <p:nvPr>
            <p:ph type="pic" sz="quarter" idx="31"/>
          </p:nvPr>
        </p:nvPicPr>
        <p:blipFill rotWithShape="1">
          <a:blip r:embed="rId4">
            <a:extLst>
              <a:ext uri="{96DAC541-7B7A-43D3-8B79-37D633B846F1}">
                <asvg:svgBlip xmlns:asvg="http://schemas.microsoft.com/office/drawing/2016/SVG/main" r:embed="rId5"/>
              </a:ext>
            </a:extLst>
          </a:blip>
          <a:srcRect l="-587" t="-2016" r="357" b="-267"/>
          <a:stretch/>
        </p:blipFill>
        <p:spPr>
          <a:xfrm>
            <a:off x="17003486" y="39149928"/>
            <a:ext cx="8257600" cy="2641693"/>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3600" dirty="0"/>
              <a:t>The velocity streamlines demonstrate helical flow patterns near the inlet for both Reynolds numbers (Re). At Re = 400, the streamlines are more chaotic and complex, resulting in enhanced radial and axial mixing compared to Re = 50. This rotational flow plays a significant role for species distribution within the reactor. Figures 1 and 2 (left) show higher concentration gradients and thicker boundary layers near the electrodes at lower Re.</a:t>
            </a:r>
          </a:p>
          <a:p>
            <a:r>
              <a:rPr lang="en-US" sz="3600" dirty="0"/>
              <a:t>Figures 1 and 2 (right), concentration on a cutline in the bulk, reveal higher species concentrations at lower Re, particularly near the outlet. While higher applied potentials increase concentrations, the difference is less significant at higher Re. Generally, lower Re numbers foster controlled crystallization but risks solid deposition and inefficient transport, potentially clogging the reactor. Therefore, the optimal Re should balance preventing deposition and ensuring effective transport while maintaining conditions favorable for solid crystallization, thus optimizing nutrient recovery without compromising reactor performance.</a:t>
            </a:r>
          </a:p>
          <a:p>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000" dirty="0"/>
              <a:t>FIGURE 2. Left: Hydroxide concentration distribution inside the reactor at applied potential -1 V. Right: Hydroxide concentration on the cut line at various applied potentials and Re numbers</a:t>
            </a:r>
          </a:p>
        </p:txBody>
      </p:sp>
      <p:pic>
        <p:nvPicPr>
          <p:cNvPr id="48" name="Picture 47" descr="A screenshot of a computer generated image&#10;&#10;Description automatically generated">
            <a:extLst>
              <a:ext uri="{FF2B5EF4-FFF2-40B4-BE49-F238E27FC236}">
                <a16:creationId xmlns:a16="http://schemas.microsoft.com/office/drawing/2014/main" id="{10221F3D-B773-D34E-32AD-1A27CF2AF735}"/>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17315252" y="29345243"/>
            <a:ext cx="7159752" cy="7159752"/>
          </a:xfrm>
          <a:prstGeom prst="rect">
            <a:avLst/>
          </a:prstGeom>
        </p:spPr>
      </p:pic>
      <p:pic>
        <p:nvPicPr>
          <p:cNvPr id="52" name="Picture 51" descr="A screenshot of a computer generated image&#10;&#10;Description automatically generated">
            <a:extLst>
              <a:ext uri="{FF2B5EF4-FFF2-40B4-BE49-F238E27FC236}">
                <a16:creationId xmlns:a16="http://schemas.microsoft.com/office/drawing/2014/main" id="{8EF7301D-E06D-727D-AC59-FFA35056380F}"/>
              </a:ext>
            </a:extLst>
          </p:cNvPr>
          <p:cNvPicPr>
            <a:picLocks/>
          </p:cNvPicPr>
          <p:nvPr/>
        </p:nvPicPr>
        <p:blipFill>
          <a:blip r:embed="rId7">
            <a:extLst>
              <a:ext uri="{28A0092B-C50C-407E-A947-70E740481C1C}">
                <a14:useLocalDpi xmlns:a14="http://schemas.microsoft.com/office/drawing/2010/main" val="0"/>
              </a:ext>
            </a:extLst>
          </a:blip>
          <a:stretch>
            <a:fillRect/>
          </a:stretch>
        </p:blipFill>
        <p:spPr>
          <a:xfrm>
            <a:off x="935656" y="20014843"/>
            <a:ext cx="7159752" cy="7159752"/>
          </a:xfrm>
          <a:prstGeom prst="rect">
            <a:avLst/>
          </a:prstGeom>
        </p:spPr>
      </p:pic>
      <p:pic>
        <p:nvPicPr>
          <p:cNvPr id="11" name="Picture 10" descr="A black and white image of a long metal bar&#10;&#10;Description automatically generated with medium confidence">
            <a:extLst>
              <a:ext uri="{FF2B5EF4-FFF2-40B4-BE49-F238E27FC236}">
                <a16:creationId xmlns:a16="http://schemas.microsoft.com/office/drawing/2014/main" id="{74194A6E-1997-A59D-7606-FC8A815D9A77}"/>
              </a:ext>
            </a:extLst>
          </p:cNvPr>
          <p:cNvPicPr>
            <a:picLocks noChangeAspect="1"/>
          </p:cNvPicPr>
          <p:nvPr/>
        </p:nvPicPr>
        <p:blipFill>
          <a:blip r:embed="rId8">
            <a:extLst>
              <a:ext uri="{28A0092B-C50C-407E-A947-70E740481C1C}">
                <a14:useLocalDpi xmlns:a14="http://schemas.microsoft.com/office/drawing/2010/main" val="0"/>
              </a:ext>
            </a:extLst>
          </a:blip>
          <a:srcRect t="21234" b="2607"/>
          <a:stretch/>
        </p:blipFill>
        <p:spPr>
          <a:xfrm>
            <a:off x="26138950" y="30251400"/>
            <a:ext cx="5386264" cy="4102100"/>
          </a:xfrm>
          <a:prstGeom prst="rect">
            <a:avLst/>
          </a:prstGeom>
        </p:spPr>
      </p:pic>
      <p:sp>
        <p:nvSpPr>
          <p:cNvPr id="13" name="TextBox 12">
            <a:extLst>
              <a:ext uri="{FF2B5EF4-FFF2-40B4-BE49-F238E27FC236}">
                <a16:creationId xmlns:a16="http://schemas.microsoft.com/office/drawing/2014/main" id="{81DEBEFB-3EEC-BC01-C15C-C46CD7813375}"/>
              </a:ext>
            </a:extLst>
          </p:cNvPr>
          <p:cNvSpPr txBox="1"/>
          <p:nvPr/>
        </p:nvSpPr>
        <p:spPr>
          <a:xfrm>
            <a:off x="25652920" y="38706292"/>
            <a:ext cx="5838884" cy="2616101"/>
          </a:xfrm>
          <a:prstGeom prst="rect">
            <a:avLst/>
          </a:prstGeom>
          <a:noFill/>
        </p:spPr>
        <p:txBody>
          <a:bodyPr wrap="square" rtlCol="0">
            <a:spAutoFit/>
          </a:bodyPr>
          <a:lstStyle/>
          <a:p>
            <a:r>
              <a:rPr lang="en-US" sz="2400" b="1" dirty="0"/>
              <a:t>Acknowledgement</a:t>
            </a:r>
          </a:p>
          <a:p>
            <a:r>
              <a:rPr lang="en-US" sz="2000" dirty="0"/>
              <a:t>This work is funded by Department of Energy's Office of Energy Efficiency and Renewable Energy (EERE) under the Industrial Efficiency and Decarbonization Office (IEDO) Number DE-EE0009502. The views expressed herein do not necessarily represent the views of the U.S. Department of Energy or the United States Government.</a:t>
            </a:r>
          </a:p>
        </p:txBody>
      </p:sp>
      <p:pic>
        <p:nvPicPr>
          <p:cNvPr id="18" name="Picture 17">
            <a:extLst>
              <a:ext uri="{FF2B5EF4-FFF2-40B4-BE49-F238E27FC236}">
                <a16:creationId xmlns:a16="http://schemas.microsoft.com/office/drawing/2014/main" id="{38E6BBA4-478E-89FC-AA4F-4E8691FAA7B1}"/>
              </a:ext>
            </a:extLst>
          </p:cNvPr>
          <p:cNvPicPr>
            <a:picLocks noChangeAspect="1"/>
          </p:cNvPicPr>
          <p:nvPr/>
        </p:nvPicPr>
        <p:blipFill>
          <a:blip r:embed="rId9"/>
          <a:stretch>
            <a:fillRect/>
          </a:stretch>
        </p:blipFill>
        <p:spPr>
          <a:xfrm>
            <a:off x="25652920" y="41477727"/>
            <a:ext cx="5872294" cy="922789"/>
          </a:xfrm>
          <a:prstGeom prst="rect">
            <a:avLst/>
          </a:prstGeom>
        </p:spPr>
      </p:pic>
      <p:pic>
        <p:nvPicPr>
          <p:cNvPr id="30" name="Picture 29" descr="A graph of different colored lines&#10;&#10;Description automatically generated">
            <a:extLst>
              <a:ext uri="{FF2B5EF4-FFF2-40B4-BE49-F238E27FC236}">
                <a16:creationId xmlns:a16="http://schemas.microsoft.com/office/drawing/2014/main" id="{6E39AF9A-E6A9-E871-DA25-23CCB0735B6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54500" y="20014843"/>
            <a:ext cx="7159752" cy="7159752"/>
          </a:xfrm>
          <a:prstGeom prst="rect">
            <a:avLst/>
          </a:prstGeom>
        </p:spPr>
      </p:pic>
      <p:pic>
        <p:nvPicPr>
          <p:cNvPr id="36" name="Picture 35" descr="A graph of a graph&#10;&#10;Description automatically generated with medium confidence">
            <a:extLst>
              <a:ext uri="{FF2B5EF4-FFF2-40B4-BE49-F238E27FC236}">
                <a16:creationId xmlns:a16="http://schemas.microsoft.com/office/drawing/2014/main" id="{89A38DFD-F14C-BFB2-A5DE-07E776EB6A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475004" y="29338622"/>
            <a:ext cx="7159752" cy="7159752"/>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6468cbd-4017-4b19-9574-785bcfe1ff43">
      <Terms xmlns="http://schemas.microsoft.com/office/infopath/2007/PartnerControls"/>
    </lcf76f155ced4ddcb4097134ff3c332f>
    <TaxCatchAll xmlns="d649d272-eda3-4b16-bbc4-049e90987e3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073D5CCAB31A43A462BE722D746FDB" ma:contentTypeVersion="11" ma:contentTypeDescription="Create a new document." ma:contentTypeScope="" ma:versionID="6e4ff21bbb05980f9f1a932f1ebf2e05">
  <xsd:schema xmlns:xsd="http://www.w3.org/2001/XMLSchema" xmlns:xs="http://www.w3.org/2001/XMLSchema" xmlns:p="http://schemas.microsoft.com/office/2006/metadata/properties" xmlns:ns2="b6468cbd-4017-4b19-9574-785bcfe1ff43" xmlns:ns3="d649d272-eda3-4b16-bbc4-049e90987e3f" targetNamespace="http://schemas.microsoft.com/office/2006/metadata/properties" ma:root="true" ma:fieldsID="6b0b9e768454d9aa7e1b97e16f4317f7" ns2:_="" ns3:_="">
    <xsd:import namespace="b6468cbd-4017-4b19-9574-785bcfe1ff43"/>
    <xsd:import namespace="d649d272-eda3-4b16-bbc4-049e90987e3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468cbd-4017-4b19-9574-785bcfe1ff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9a8f194-becd-4f93-a34b-b9b3045b7873"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49d272-eda3-4b16-bbc4-049e90987e3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b67bcaf-c5b9-4558-a728-1fe006ed5bfe}" ma:internalName="TaxCatchAll" ma:showField="CatchAllData" ma:web="d649d272-eda3-4b16-bbc4-049e90987e3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600485-E2AE-4CC2-9291-3162DABC8E94}">
  <ds:schemaRefs>
    <ds:schemaRef ds:uri="http://schemas.microsoft.com/office/2006/metadata/properties"/>
    <ds:schemaRef ds:uri="http://schemas.microsoft.com/office/infopath/2007/PartnerControls"/>
    <ds:schemaRef ds:uri="b6468cbd-4017-4b19-9574-785bcfe1ff43"/>
    <ds:schemaRef ds:uri="d649d272-eda3-4b16-bbc4-049e90987e3f"/>
  </ds:schemaRefs>
</ds:datastoreItem>
</file>

<file path=customXml/itemProps2.xml><?xml version="1.0" encoding="utf-8"?>
<ds:datastoreItem xmlns:ds="http://schemas.openxmlformats.org/officeDocument/2006/customXml" ds:itemID="{93CBDD4B-DA20-4EDC-B81A-928D18B45AF3}">
  <ds:schemaRefs>
    <ds:schemaRef ds:uri="http://schemas.microsoft.com/sharepoint/v3/contenttype/forms"/>
  </ds:schemaRefs>
</ds:datastoreItem>
</file>

<file path=customXml/itemProps3.xml><?xml version="1.0" encoding="utf-8"?>
<ds:datastoreItem xmlns:ds="http://schemas.openxmlformats.org/officeDocument/2006/customXml" ds:itemID="{FA041EAE-F99B-47D7-8105-67E52EA5D5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468cbd-4017-4b19-9574-785bcfe1ff43"/>
    <ds:schemaRef ds:uri="d649d272-eda3-4b16-bbc4-049e90987e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a8eec281-aaa3-4dae-ac9b-9a398b9215e7}" enabled="0" method="" siteId="{a8eec281-aaa3-4dae-ac9b-9a398b9215e7}" removed="1"/>
</clbl:labelList>
</file>

<file path=docProps/app.xml><?xml version="1.0" encoding="utf-8"?>
<Properties xmlns="http://schemas.openxmlformats.org/officeDocument/2006/extended-properties" xmlns:vt="http://schemas.openxmlformats.org/officeDocument/2006/docPropsVTypes">
  <Template>Office 2013 - 2022 Theme</Template>
  <TotalTime>6848</TotalTime>
  <Words>738</Words>
  <Application>Microsoft Office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Fluid Dynamics &amp; Electrochemical Kinetics in Annular Reactors: A Study for Resource Recovery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Ardavan Zanganeh</cp:lastModifiedBy>
  <cp:revision>106</cp:revision>
  <cp:lastPrinted>2023-01-06T15:48:30Z</cp:lastPrinted>
  <dcterms:created xsi:type="dcterms:W3CDTF">2023-01-03T14:57:49Z</dcterms:created>
  <dcterms:modified xsi:type="dcterms:W3CDTF">2024-08-30T01:38:47Z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0x010100F8073D5CCAB31A43A462BE722D746FDB</vt:lpwstr>
  </property>
  <property fmtid="{D5CDD505-2E9C-101B-9397-08002B2CF9AE}" pid="3" name="MediaServiceImageTags">
    <vt:lpwstr/>
  </property>
</Properties>
</file>