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sldIdLst>
    <p:sldId id="271" r:id="rId2"/>
    <p:sldId id="260" r:id="rId3"/>
    <p:sldId id="262" r:id="rId4"/>
    <p:sldId id="296" r:id="rId5"/>
    <p:sldId id="279" r:id="rId6"/>
    <p:sldId id="261" r:id="rId7"/>
    <p:sldId id="288" r:id="rId8"/>
    <p:sldId id="297" r:id="rId9"/>
    <p:sldId id="283" r:id="rId10"/>
    <p:sldId id="284" r:id="rId11"/>
    <p:sldId id="286" r:id="rId12"/>
    <p:sldId id="287" r:id="rId13"/>
    <p:sldId id="291" r:id="rId14"/>
    <p:sldId id="292" r:id="rId15"/>
    <p:sldId id="293" r:id="rId16"/>
    <p:sldId id="289" r:id="rId17"/>
    <p:sldId id="295" r:id="rId18"/>
  </p:sldIdLst>
  <p:sldSz cx="12192000" cy="6858000"/>
  <p:notesSz cx="7102475" cy="9388475"/>
  <p:defaultTextStyle>
    <a:defPPr>
      <a:defRPr lang="en-US"/>
    </a:defPPr>
    <a:lvl1pPr marL="0" algn="l" defTabSz="9142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9142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3" algn="l" defTabSz="9142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0" algn="l" defTabSz="9142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08" algn="l" defTabSz="9142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35" algn="l" defTabSz="9142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60" algn="l" defTabSz="9142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88" algn="l" defTabSz="9142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15" algn="l" defTabSz="91425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23F9E23-1C8C-46D0-BB1C-14D323A4DB94}">
          <p14:sldIdLst>
            <p14:sldId id="271"/>
            <p14:sldId id="260"/>
            <p14:sldId id="262"/>
            <p14:sldId id="296"/>
            <p14:sldId id="279"/>
            <p14:sldId id="261"/>
            <p14:sldId id="288"/>
            <p14:sldId id="297"/>
            <p14:sldId id="283"/>
            <p14:sldId id="284"/>
            <p14:sldId id="286"/>
            <p14:sldId id="287"/>
            <p14:sldId id="291"/>
            <p14:sldId id="292"/>
            <p14:sldId id="293"/>
            <p14:sldId id="289"/>
            <p14:sldId id="29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12821E-C3B7-497C-A910-13078E4C1376}" v="9" dt="2024-08-29T20:50:57.698"/>
    <p1510:client id="{EF1EF983-4ED4-496C-9B86-FA0243CEA142}" v="89" dt="2024-08-29T20:59:24.3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15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E62F52B0-C95D-46C6-861B-751E55564946}" type="datetimeFigureOut">
              <a:rPr lang="en-US" smtClean="0"/>
              <a:t>8/28/2024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A4F26465-9169-4F23-8441-27873F3D78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633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E795D-8B0D-47B6-8A6D-9F8BCE9A5F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206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String into evaluation times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6465-9169-4F23-8441-27873F3D78F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512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6465-9169-4F23-8441-27873F3D78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5132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Record code Button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6465-9169-4F23-8441-27873F3D78F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962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Populate a Piecewise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6465-9169-4F23-8441-27873F3D78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17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Back to application builder and voila! COMSOL has dropped code into. Example,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6465-9169-4F23-8441-27873F3D78F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205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Spread code 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6465-9169-4F23-8441-27873F3D78F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6678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Critical to put evaluation times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6465-9169-4F23-8441-27873F3D78F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417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COMSOL has told us everything we need to setup structure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6465-9169-4F23-8441-27873F3D78F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13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Write a Loop to co through 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F26465-9169-4F23-8441-27873F3D78F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75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32E5CBE5-22D5-4662-A178-5FA63D9E46C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7535" y="1583918"/>
            <a:ext cx="11258021" cy="4842486"/>
          </a:xfrm>
        </p:spPr>
        <p:txBody>
          <a:bodyPr/>
          <a:lstStyle>
            <a:lvl1pPr>
              <a:spcBef>
                <a:spcPts val="1500"/>
              </a:spcBef>
              <a:defRPr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2000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667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333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9F1A5F-8EB0-4EA3-9821-BE24BB0EC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8246FA-7743-4377-AAEC-629392FE1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361EBA9A-2055-4E6D-ACEB-2D46D93216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29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4">
            <a:extLst>
              <a:ext uri="{FF2B5EF4-FFF2-40B4-BE49-F238E27FC236}">
                <a16:creationId xmlns:a16="http://schemas.microsoft.com/office/drawing/2014/main" id="{94575D3E-5B4E-4B4C-99B3-59D8E6CC314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45788" y="1500734"/>
            <a:ext cx="2755320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 marL="1090040" indent="-175941"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2" name="Content Placeholder 24">
            <a:extLst>
              <a:ext uri="{FF2B5EF4-FFF2-40B4-BE49-F238E27FC236}">
                <a16:creationId xmlns:a16="http://schemas.microsoft.com/office/drawing/2014/main" id="{F77D58B3-5017-4681-B285-E2F0EB952B5E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227489" y="1500734"/>
            <a:ext cx="2755320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 marL="1090040" indent="-175941"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3" name="Content Placeholder 24">
            <a:extLst>
              <a:ext uri="{FF2B5EF4-FFF2-40B4-BE49-F238E27FC236}">
                <a16:creationId xmlns:a16="http://schemas.microsoft.com/office/drawing/2014/main" id="{452A23A0-7BC4-463D-B5D1-9CA4B38B81E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09191" y="1500734"/>
            <a:ext cx="2755320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 marL="1090040" indent="-175941"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4" name="Content Placeholder 24">
            <a:extLst>
              <a:ext uri="{FF2B5EF4-FFF2-40B4-BE49-F238E27FC236}">
                <a16:creationId xmlns:a16="http://schemas.microsoft.com/office/drawing/2014/main" id="{392359D6-1D20-4693-8CC0-11989C1DE5A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9190893" y="1500734"/>
            <a:ext cx="2755320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 marL="1090040" indent="-175941"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A934C8-C06A-42A6-84CE-61D851D80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BBECB13-BF98-466C-A078-1C5CD4D7BA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8FE0CB80-BF1B-4EB9-8477-B0C0A745DD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398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4">
            <a:extLst>
              <a:ext uri="{FF2B5EF4-FFF2-40B4-BE49-F238E27FC236}">
                <a16:creationId xmlns:a16="http://schemas.microsoft.com/office/drawing/2014/main" id="{98290358-11F0-43EB-A9AD-D86A667A43F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45788" y="1500734"/>
            <a:ext cx="2755320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 marL="1090040" indent="-175941"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21E5B29B-4CF8-425A-8715-097DDEFCAC6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227489" y="1500734"/>
            <a:ext cx="2755320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 marL="1090040" indent="-175941"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6" name="Content Placeholder 24">
            <a:extLst>
              <a:ext uri="{FF2B5EF4-FFF2-40B4-BE49-F238E27FC236}">
                <a16:creationId xmlns:a16="http://schemas.microsoft.com/office/drawing/2014/main" id="{891018EF-2B58-441E-8FB9-A065AAF5906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209191" y="1500734"/>
            <a:ext cx="2755320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 marL="1090040" indent="-175941"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7" name="Content Placeholder 24">
            <a:extLst>
              <a:ext uri="{FF2B5EF4-FFF2-40B4-BE49-F238E27FC236}">
                <a16:creationId xmlns:a16="http://schemas.microsoft.com/office/drawing/2014/main" id="{94BA545D-D9F3-47C2-93E2-0E17238ED94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9190893" y="1500734"/>
            <a:ext cx="2755320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 marL="1090040" indent="-175941"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B5A6FF6-D634-484C-B26C-8A0B815DA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0BA94B2A-F6C9-4069-A60A-462B1325E9F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DF87A07-B093-4358-A515-A77916729B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0A76D23E-C8DD-4F24-BA19-E5F7B1C0A7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114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 Placeholder 3">
            <a:extLst>
              <a:ext uri="{FF2B5EF4-FFF2-40B4-BE49-F238E27FC236}">
                <a16:creationId xmlns:a16="http://schemas.microsoft.com/office/drawing/2014/main" id="{C62BB33E-BD54-4E6F-A9C2-F630D0709221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28338"/>
            <a:ext cx="11430000" cy="472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34C9B3-8CC8-45E2-8418-AFC9F1EFD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2CA70-8290-4A15-BE8F-465B0F70B8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22F1D98D-8919-46CC-A209-E801544F95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59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art Placeholder 3">
            <a:extLst>
              <a:ext uri="{FF2B5EF4-FFF2-40B4-BE49-F238E27FC236}">
                <a16:creationId xmlns:a16="http://schemas.microsoft.com/office/drawing/2014/main" id="{FE02737D-3DC6-42AD-9717-DF9D89591D44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30344"/>
            <a:ext cx="11430000" cy="472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9487D2-26CF-48CC-8179-E56274C2B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D360B940-0E41-4CA5-A114-B67C598387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BAF9CA2-8C45-48A0-89B4-3C307F0F5E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B8963DED-0278-4DF4-9951-5815727BAB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05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har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 Placeholder 3">
            <a:extLst>
              <a:ext uri="{FF2B5EF4-FFF2-40B4-BE49-F238E27FC236}">
                <a16:creationId xmlns:a16="http://schemas.microsoft.com/office/drawing/2014/main" id="{21780E33-1EB3-4A1D-8549-B98BE4B2AB08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00200"/>
            <a:ext cx="5562600" cy="472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23F64020-1A32-4FE3-8A93-5E77EE17B5DA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248400" y="1600200"/>
            <a:ext cx="5562600" cy="472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857F83-B8FE-4779-99EF-C335D3D70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258032A-A2F6-47AB-B81A-37530F82D6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61E1808-B7FB-440F-8EA5-8C3E3F86C8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0953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har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art Placeholder 3">
            <a:extLst>
              <a:ext uri="{FF2B5EF4-FFF2-40B4-BE49-F238E27FC236}">
                <a16:creationId xmlns:a16="http://schemas.microsoft.com/office/drawing/2014/main" id="{08147322-3C38-46D8-A4FA-0CF4735ACD18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00200"/>
            <a:ext cx="5562600" cy="472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5" name="Chart Placeholder 3">
            <a:extLst>
              <a:ext uri="{FF2B5EF4-FFF2-40B4-BE49-F238E27FC236}">
                <a16:creationId xmlns:a16="http://schemas.microsoft.com/office/drawing/2014/main" id="{8E93CFF8-4D10-4DE1-8158-71A2BBA5236E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248400" y="1600200"/>
            <a:ext cx="5562600" cy="472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96D81A-1885-4A0A-898F-8FC8F09BE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6952BA1-6D13-410E-854F-1427CC9B1C1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7A3441B-996A-44D2-AEA9-5F7F9742D7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FA0AD0F5-9791-40C7-924D-9B68E6E770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0677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&amp; Tex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 Placeholder 3">
            <a:extLst>
              <a:ext uri="{FF2B5EF4-FFF2-40B4-BE49-F238E27FC236}">
                <a16:creationId xmlns:a16="http://schemas.microsoft.com/office/drawing/2014/main" id="{63C6AB45-0861-44F2-94DD-81C4DEB7F682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00200"/>
            <a:ext cx="5562600" cy="472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06748BF-D77E-4AD0-AB49-22A07DCF6A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00" y="1600200"/>
            <a:ext cx="56388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0909B8-382D-4C7C-B460-B2A1AD69C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F5F3B7D-80F0-40EE-9A01-850624103C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EAF4A1-7F0B-4D0B-9ABA-EAEC0BA383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0829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&amp; Tex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art Placeholder 3">
            <a:extLst>
              <a:ext uri="{FF2B5EF4-FFF2-40B4-BE49-F238E27FC236}">
                <a16:creationId xmlns:a16="http://schemas.microsoft.com/office/drawing/2014/main" id="{C958AAB5-D01C-4B2D-9AF9-0352ED545D7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00200"/>
            <a:ext cx="5562600" cy="47244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C5179B35-1913-479E-B6A0-FBFE91AD752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00" y="1600200"/>
            <a:ext cx="56388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4600AB-193D-4AE1-8D6F-E82C992F2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321EDE20-0A43-4F9A-8D65-958B78529F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0ED414D-DA66-4434-8F55-A7A382442F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DD1A607D-C93A-4E68-87B2-ADA94EEE1B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897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hart &amp; Tex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 Placeholder 3">
            <a:extLst>
              <a:ext uri="{FF2B5EF4-FFF2-40B4-BE49-F238E27FC236}">
                <a16:creationId xmlns:a16="http://schemas.microsoft.com/office/drawing/2014/main" id="{56858CE1-D171-46D6-B252-F23BCAAF05C3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00200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18D6C655-71D3-47B1-9C20-3559255CFA6E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248400" y="1600200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DF8B6D71-4FC2-4100-8853-2152138668A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4038600"/>
            <a:ext cx="5562600" cy="2286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8D943BF2-E4CE-4E61-B4B5-CFF9676384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4038600"/>
            <a:ext cx="5562600" cy="2286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F6ABC6-4D7A-4F2F-823B-6F43D3E7A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1ABA037-D9A9-47FE-B95E-12DC568341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FD972749-4151-478F-B5F0-882415B22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771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hart &amp; Tex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art Placeholder 3">
            <a:extLst>
              <a:ext uri="{FF2B5EF4-FFF2-40B4-BE49-F238E27FC236}">
                <a16:creationId xmlns:a16="http://schemas.microsoft.com/office/drawing/2014/main" id="{641AF156-0726-4DC7-B959-D39968119B20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00200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5" name="Chart Placeholder 3">
            <a:extLst>
              <a:ext uri="{FF2B5EF4-FFF2-40B4-BE49-F238E27FC236}">
                <a16:creationId xmlns:a16="http://schemas.microsoft.com/office/drawing/2014/main" id="{FCF1B9AC-03C8-4BAF-A971-CF9FCD930633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248400" y="1600200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6FA9DF3A-E8A6-4B48-A1D2-6B39C7BA3E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4038600"/>
            <a:ext cx="5562600" cy="2286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EDE9EAEA-3321-4C99-944D-B274AA92DC3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4038600"/>
            <a:ext cx="5562600" cy="2286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66F832-855C-478C-9A97-2957C4B06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9D0BDCBB-59C9-4F30-9D2A-319ACCAA187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1BF37AE-899A-408D-B139-79C2A4DBD5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C4123726-5651-465A-AF1C-572B1745A2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578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C837D62-BF71-45E1-8D2B-0AC45B49A24E}"/>
              </a:ext>
            </a:extLst>
          </p:cNvPr>
          <p:cNvSpPr txBox="1"/>
          <p:nvPr/>
        </p:nvSpPr>
        <p:spPr>
          <a:xfrm>
            <a:off x="333638" y="605484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9599CD-51F1-4673-B70B-FABE6F55588B}"/>
              </a:ext>
            </a:extLst>
          </p:cNvPr>
          <p:cNvSpPr txBox="1"/>
          <p:nvPr/>
        </p:nvSpPr>
        <p:spPr>
          <a:xfrm>
            <a:off x="333638" y="605484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80EFD03-9E24-482A-B337-0CD165A604D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7F9126-687E-4066-8AFD-E5B38B93608D}"/>
              </a:ext>
            </a:extLst>
          </p:cNvPr>
          <p:cNvSpPr txBox="1"/>
          <p:nvPr/>
        </p:nvSpPr>
        <p:spPr>
          <a:xfrm>
            <a:off x="333638" y="605484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0BD172-F270-4C49-A850-AD9F249309CB}"/>
              </a:ext>
            </a:extLst>
          </p:cNvPr>
          <p:cNvSpPr txBox="1"/>
          <p:nvPr/>
        </p:nvSpPr>
        <p:spPr>
          <a:xfrm>
            <a:off x="333638" y="605484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E93BD0-C36F-47C2-B12B-72B039C39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Content Placeholder 18">
            <a:extLst>
              <a:ext uri="{FF2B5EF4-FFF2-40B4-BE49-F238E27FC236}">
                <a16:creationId xmlns:a16="http://schemas.microsoft.com/office/drawing/2014/main" id="{DD0BBD99-7B2C-46F5-9065-EB21E719F56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67535" y="1583918"/>
            <a:ext cx="11258021" cy="4842486"/>
          </a:xfrm>
        </p:spPr>
        <p:txBody>
          <a:bodyPr/>
          <a:lstStyle>
            <a:lvl1pPr>
              <a:spcBef>
                <a:spcPts val="1500"/>
              </a:spcBef>
              <a:defRPr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2000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667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333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F8D66C5-9239-41B7-B59E-D00336685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72188C6D-21C7-4D51-9445-1DF7526268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684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hart &amp; Tex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 Placeholder 3">
            <a:extLst>
              <a:ext uri="{FF2B5EF4-FFF2-40B4-BE49-F238E27FC236}">
                <a16:creationId xmlns:a16="http://schemas.microsoft.com/office/drawing/2014/main" id="{DA9E81FA-16F1-4C7C-A851-B8D6CA3AA11E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00200"/>
            <a:ext cx="3657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96AE73D3-FE49-4025-8181-3FEDAF912F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35DF5CF4-1DE3-49D8-A0A4-A0C208999547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267200" y="1600200"/>
            <a:ext cx="3657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FDE787F1-87E8-400C-B491-A08ED5544A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72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hart Placeholder 3">
            <a:extLst>
              <a:ext uri="{FF2B5EF4-FFF2-40B4-BE49-F238E27FC236}">
                <a16:creationId xmlns:a16="http://schemas.microsoft.com/office/drawing/2014/main" id="{6F447463-CAA7-428F-8E49-4F7B6F84A2BB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8153400" y="1600200"/>
            <a:ext cx="3657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838F0D8C-48BE-4BA1-A4A4-A94D624B64C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534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AB92E7-5178-421A-B22C-0AB575D2A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BB80B6B-76CF-4D94-8AFC-4668848A9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1371CA75-0D8A-42C4-B70F-7B0ACD43BC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040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hart &amp; Tex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art Placeholder 3">
            <a:extLst>
              <a:ext uri="{FF2B5EF4-FFF2-40B4-BE49-F238E27FC236}">
                <a16:creationId xmlns:a16="http://schemas.microsoft.com/office/drawing/2014/main" id="{2062AF27-726B-472D-9600-224CBE8589BA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00200"/>
            <a:ext cx="3657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7BECFFB8-08EB-47F6-B862-8A2257286A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" name="Chart Placeholder 3">
            <a:extLst>
              <a:ext uri="{FF2B5EF4-FFF2-40B4-BE49-F238E27FC236}">
                <a16:creationId xmlns:a16="http://schemas.microsoft.com/office/drawing/2014/main" id="{2D13778A-2A0A-4EC7-A501-8D10A08035AB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267200" y="1600200"/>
            <a:ext cx="3657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7" name="Text Placeholder 5">
            <a:extLst>
              <a:ext uri="{FF2B5EF4-FFF2-40B4-BE49-F238E27FC236}">
                <a16:creationId xmlns:a16="http://schemas.microsoft.com/office/drawing/2014/main" id="{F15E32A7-2362-4A9E-8692-683700D4AC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72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8" name="Chart Placeholder 3">
            <a:extLst>
              <a:ext uri="{FF2B5EF4-FFF2-40B4-BE49-F238E27FC236}">
                <a16:creationId xmlns:a16="http://schemas.microsoft.com/office/drawing/2014/main" id="{823D7D71-DF9C-4AA8-9F69-2E3C3DE4E7F0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8153400" y="1600200"/>
            <a:ext cx="3657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70CCF4C5-4051-4EDF-82ED-D4E748BEBED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534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6DAE44-0998-4F32-97A0-753D50766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883CE133-D5E1-4641-90F9-6A73836E36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29F269C6-B360-41D0-AF9B-86BF05448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CABE4F45-B975-489A-946A-C583EBF60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1434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har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hart Placeholder 3">
            <a:extLst>
              <a:ext uri="{FF2B5EF4-FFF2-40B4-BE49-F238E27FC236}">
                <a16:creationId xmlns:a16="http://schemas.microsoft.com/office/drawing/2014/main" id="{03D3BA74-60EA-4C29-AF56-B7259BCD771B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00200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4" name="Chart Placeholder 3">
            <a:extLst>
              <a:ext uri="{FF2B5EF4-FFF2-40B4-BE49-F238E27FC236}">
                <a16:creationId xmlns:a16="http://schemas.microsoft.com/office/drawing/2014/main" id="{0808DA0A-FCA0-4A62-B56F-C480EC3E45EE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248400" y="1600200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5" name="Chart Placeholder 3">
            <a:extLst>
              <a:ext uri="{FF2B5EF4-FFF2-40B4-BE49-F238E27FC236}">
                <a16:creationId xmlns:a16="http://schemas.microsoft.com/office/drawing/2014/main" id="{065ECE00-E49F-4FFD-B3BC-11097ADE947A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81000" y="4126832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16" name="Chart Placeholder 3">
            <a:extLst>
              <a:ext uri="{FF2B5EF4-FFF2-40B4-BE49-F238E27FC236}">
                <a16:creationId xmlns:a16="http://schemas.microsoft.com/office/drawing/2014/main" id="{15458037-4A27-4617-A080-FC1BEF097007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248400" y="4126832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993A08-37F5-4EC6-97F5-AEE811C63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DC789B3-2B35-4495-AE78-2F62A40266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EBAD284F-D615-43D5-ABDE-40B70AA4C4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3512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har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art Placeholder 3">
            <a:extLst>
              <a:ext uri="{FF2B5EF4-FFF2-40B4-BE49-F238E27FC236}">
                <a16:creationId xmlns:a16="http://schemas.microsoft.com/office/drawing/2014/main" id="{A9E564CA-61D6-4133-91BA-4015264737A5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>
          <a:xfrm>
            <a:off x="381000" y="1600200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5" name="Chart Placeholder 3">
            <a:extLst>
              <a:ext uri="{FF2B5EF4-FFF2-40B4-BE49-F238E27FC236}">
                <a16:creationId xmlns:a16="http://schemas.microsoft.com/office/drawing/2014/main" id="{36E8EDEF-E8D8-428D-B186-411007092E08}"/>
              </a:ext>
            </a:extLst>
          </p:cNvPr>
          <p:cNvSpPr>
            <a:spLocks noGrp="1"/>
          </p:cNvSpPr>
          <p:nvPr>
            <p:ph type="chart" sz="quarter" idx="11"/>
          </p:nvPr>
        </p:nvSpPr>
        <p:spPr>
          <a:xfrm>
            <a:off x="6248400" y="1600200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6" name="Chart Placeholder 3">
            <a:extLst>
              <a:ext uri="{FF2B5EF4-FFF2-40B4-BE49-F238E27FC236}">
                <a16:creationId xmlns:a16="http://schemas.microsoft.com/office/drawing/2014/main" id="{9298ED55-3210-47A0-828F-36829D90A15D}"/>
              </a:ext>
            </a:extLst>
          </p:cNvPr>
          <p:cNvSpPr>
            <a:spLocks noGrp="1"/>
          </p:cNvSpPr>
          <p:nvPr>
            <p:ph type="chart" sz="quarter" idx="12"/>
          </p:nvPr>
        </p:nvSpPr>
        <p:spPr>
          <a:xfrm>
            <a:off x="381000" y="4126832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7" name="Chart Placeholder 3">
            <a:extLst>
              <a:ext uri="{FF2B5EF4-FFF2-40B4-BE49-F238E27FC236}">
                <a16:creationId xmlns:a16="http://schemas.microsoft.com/office/drawing/2014/main" id="{09A678C7-F167-4E65-BE1C-11801C3CD562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6248400" y="4126832"/>
            <a:ext cx="5562600" cy="2286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60EDF3-F37A-4A1E-951B-C17C3CFA3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FC6F7EA4-81EC-4790-B12F-45359BF2C5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5042FF4-170A-4AB8-9559-267F3CF503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B8DF5ABB-41AB-467E-A6EE-7B7A7BB1F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5709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able Placeholder 13">
            <a:extLst>
              <a:ext uri="{FF2B5EF4-FFF2-40B4-BE49-F238E27FC236}">
                <a16:creationId xmlns:a16="http://schemas.microsoft.com/office/drawing/2014/main" id="{83B9B5D8-E8BB-4425-A3C2-DD3A585B0524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373062" y="1604296"/>
            <a:ext cx="11445875" cy="4719012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D5CE7F-3C0C-4FDF-93F9-6348B24DB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74E4A-7254-400A-9DF4-848D2EF885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2CF42F7A-5C7B-424D-AB3C-2D4C61B085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7984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able Placeholder 13">
            <a:extLst>
              <a:ext uri="{FF2B5EF4-FFF2-40B4-BE49-F238E27FC236}">
                <a16:creationId xmlns:a16="http://schemas.microsoft.com/office/drawing/2014/main" id="{EE916ACB-2923-42C4-9CE6-B3A9EFB45916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373062" y="1604296"/>
            <a:ext cx="11445875" cy="4719012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8DF99A-80DE-4D33-A6CC-FE2526443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755822AA-70D4-4E42-A513-A6503193E91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D16BEF3-3807-4B42-B484-F668C2D982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1A8A572C-B160-486C-91D5-3A0EA7A17A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305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able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able Placeholder 13">
            <a:extLst>
              <a:ext uri="{FF2B5EF4-FFF2-40B4-BE49-F238E27FC236}">
                <a16:creationId xmlns:a16="http://schemas.microsoft.com/office/drawing/2014/main" id="{3B5C8C70-9F6F-4142-8675-2A924E954B90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373062" y="1565329"/>
            <a:ext cx="5562601" cy="4803720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16" name="Table Placeholder 13">
            <a:extLst>
              <a:ext uri="{FF2B5EF4-FFF2-40B4-BE49-F238E27FC236}">
                <a16:creationId xmlns:a16="http://schemas.microsoft.com/office/drawing/2014/main" id="{16C55EFE-BD77-49A2-801B-DA0B4A980CC1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250068" y="1565329"/>
            <a:ext cx="5562601" cy="4803720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057E65-D4E5-40A9-9B9C-3F1AFBBDA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7A872B3-8FB3-4C7A-B07A-0077EB1E2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393C3D-1211-4610-86C6-301A43474A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775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able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able Placeholder 13">
            <a:extLst>
              <a:ext uri="{FF2B5EF4-FFF2-40B4-BE49-F238E27FC236}">
                <a16:creationId xmlns:a16="http://schemas.microsoft.com/office/drawing/2014/main" id="{37F13832-E98E-4ECF-93F8-6972B2232F63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373062" y="1565329"/>
            <a:ext cx="5562601" cy="4803720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7" name="Table Placeholder 13">
            <a:extLst>
              <a:ext uri="{FF2B5EF4-FFF2-40B4-BE49-F238E27FC236}">
                <a16:creationId xmlns:a16="http://schemas.microsoft.com/office/drawing/2014/main" id="{6A3819D7-97A0-475A-9434-FB009DC42C3A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250068" y="1565329"/>
            <a:ext cx="5562601" cy="4803720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C482C1-D952-4140-BC8E-D84991D72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D0DEF204-3658-4CCA-9481-9CD5640AAF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3048308A-6E1D-4DDA-A17C-5484B7AA92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01448156-280C-4452-8F45-E960667D1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768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&amp; Tex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06748BF-D77E-4AD0-AB49-22A07DCF6AC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2200" y="1565329"/>
            <a:ext cx="5638800" cy="4803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Table Placeholder 13">
            <a:extLst>
              <a:ext uri="{FF2B5EF4-FFF2-40B4-BE49-F238E27FC236}">
                <a16:creationId xmlns:a16="http://schemas.microsoft.com/office/drawing/2014/main" id="{783F0E57-9FA6-4D14-A397-0ABB6DB3A037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373062" y="1565329"/>
            <a:ext cx="5562601" cy="4803720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6C09CB0-8D68-422F-ACC9-8EB5EFF497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F13CEA5-B713-4E50-8371-EAAAE5DD2F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624A4A-1C19-4B8F-B89B-8392FACEF5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249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&amp; Tex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5">
            <a:extLst>
              <a:ext uri="{FF2B5EF4-FFF2-40B4-BE49-F238E27FC236}">
                <a16:creationId xmlns:a16="http://schemas.microsoft.com/office/drawing/2014/main" id="{A5243E65-B3FD-48ED-8DC3-B8D0E1320B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72200" y="1565329"/>
            <a:ext cx="5638800" cy="48037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able Placeholder 13">
            <a:extLst>
              <a:ext uri="{FF2B5EF4-FFF2-40B4-BE49-F238E27FC236}">
                <a16:creationId xmlns:a16="http://schemas.microsoft.com/office/drawing/2014/main" id="{0EBAADDD-53A9-412D-A20F-F029D95AE794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73062" y="1565329"/>
            <a:ext cx="5562601" cy="4803720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ABC2DA-D70D-4858-89F1-204AEF41C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0E1E08B9-D67D-40F2-9DB2-1D160CE2F4A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E10EAA3-601A-4AE6-823A-4CD5E27804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36ED3265-A4F6-4972-A38C-DA857AA497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517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20490-2288-4E66-8F43-D7022AA15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99355" y="3106496"/>
            <a:ext cx="6151507" cy="896147"/>
          </a:xfrm>
          <a:prstGeom prst="rect">
            <a:avLst/>
          </a:prstGeom>
        </p:spPr>
        <p:txBody>
          <a:bodyPr rIns="0" anchor="b" anchorCtr="0"/>
          <a:lstStyle>
            <a:lvl1pPr algn="l"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en-US"/>
              <a:t>Title here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F1076381-E5A3-4F67-94C9-BF86090123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768424" y="536340"/>
            <a:ext cx="2938841" cy="1276962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D710D81-C346-4D96-B566-8AB35C14EA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99176" y="4102711"/>
            <a:ext cx="6151835" cy="755828"/>
          </a:xfrm>
        </p:spPr>
        <p:txBody>
          <a:bodyPr lIns="0" rIns="0" anchor="t" anchorCtr="0">
            <a:normAutofit/>
          </a:bodyPr>
          <a:lstStyle>
            <a:lvl1pPr marL="0" indent="0" algn="l">
              <a:buNone/>
              <a:defRPr lang="en-US" sz="2000" dirty="0" smtClean="0">
                <a:latin typeface="+mj-lt"/>
                <a:ea typeface="+mj-ea"/>
                <a:cs typeface="+mj-cs"/>
              </a:defRPr>
            </a:lvl1pPr>
          </a:lstStyle>
          <a:p>
            <a:pPr marL="0" lvl="0">
              <a:spcBef>
                <a:spcPct val="0"/>
              </a:spcBef>
            </a:pPr>
            <a:r>
              <a:rPr lang="en-US"/>
              <a:t>Click to edit Master text styles</a:t>
            </a:r>
          </a:p>
        </p:txBody>
      </p:sp>
      <p:sp>
        <p:nvSpPr>
          <p:cNvPr id="18" name="Graphic 2">
            <a:extLst>
              <a:ext uri="{FF2B5EF4-FFF2-40B4-BE49-F238E27FC236}">
                <a16:creationId xmlns:a16="http://schemas.microsoft.com/office/drawing/2014/main" id="{F869F947-8F66-4B62-8D9C-C1558560414E}"/>
              </a:ext>
            </a:extLst>
          </p:cNvPr>
          <p:cNvSpPr/>
          <p:nvPr/>
        </p:nvSpPr>
        <p:spPr>
          <a:xfrm>
            <a:off x="250224" y="1639466"/>
            <a:ext cx="3580581" cy="4989442"/>
          </a:xfrm>
          <a:custGeom>
            <a:avLst/>
            <a:gdLst>
              <a:gd name="connsiteX0" fmla="*/ 1273493 w 2166937"/>
              <a:gd name="connsiteY0" fmla="*/ 799475 h 3019568"/>
              <a:gd name="connsiteX1" fmla="*/ 326708 w 2166937"/>
              <a:gd name="connsiteY1" fmla="*/ 44142 h 3019568"/>
              <a:gd name="connsiteX2" fmla="*/ 0 w 2166937"/>
              <a:gd name="connsiteY2" fmla="*/ 202257 h 3019568"/>
              <a:gd name="connsiteX3" fmla="*/ 0 w 2166937"/>
              <a:gd name="connsiteY3" fmla="*/ 495627 h 3019568"/>
              <a:gd name="connsiteX4" fmla="*/ 0 w 2166937"/>
              <a:gd name="connsiteY4" fmla="*/ 1208097 h 3019568"/>
              <a:gd name="connsiteX5" fmla="*/ 380048 w 2166937"/>
              <a:gd name="connsiteY5" fmla="*/ 1510992 h 3019568"/>
              <a:gd name="connsiteX6" fmla="*/ 5715 w 2166937"/>
              <a:gd name="connsiteY6" fmla="*/ 1811030 h 3019568"/>
              <a:gd name="connsiteX7" fmla="*/ 5715 w 2166937"/>
              <a:gd name="connsiteY7" fmla="*/ 2523500 h 3019568"/>
              <a:gd name="connsiteX8" fmla="*/ 5715 w 2166937"/>
              <a:gd name="connsiteY8" fmla="*/ 2817822 h 3019568"/>
              <a:gd name="connsiteX9" fmla="*/ 332423 w 2166937"/>
              <a:gd name="connsiteY9" fmla="*/ 2974985 h 3019568"/>
              <a:gd name="connsiteX10" fmla="*/ 1273493 w 2166937"/>
              <a:gd name="connsiteY10" fmla="*/ 2224415 h 3019568"/>
              <a:gd name="connsiteX11" fmla="*/ 2166938 w 2166937"/>
              <a:gd name="connsiteY11" fmla="*/ 1511945 h 3019568"/>
              <a:gd name="connsiteX12" fmla="*/ 1273493 w 2166937"/>
              <a:gd name="connsiteY12" fmla="*/ 799475 h 301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6937" h="3019568">
                <a:moveTo>
                  <a:pt x="1273493" y="799475"/>
                </a:moveTo>
                <a:lnTo>
                  <a:pt x="326708" y="44142"/>
                </a:lnTo>
                <a:cubicBezTo>
                  <a:pt x="195263" y="-60633"/>
                  <a:pt x="0" y="32712"/>
                  <a:pt x="0" y="202257"/>
                </a:cubicBezTo>
                <a:lnTo>
                  <a:pt x="0" y="495627"/>
                </a:lnTo>
                <a:lnTo>
                  <a:pt x="0" y="1208097"/>
                </a:lnTo>
                <a:lnTo>
                  <a:pt x="380048" y="1510992"/>
                </a:lnTo>
                <a:lnTo>
                  <a:pt x="5715" y="1811030"/>
                </a:lnTo>
                <a:lnTo>
                  <a:pt x="5715" y="2523500"/>
                </a:lnTo>
                <a:lnTo>
                  <a:pt x="5715" y="2817822"/>
                </a:lnTo>
                <a:cubicBezTo>
                  <a:pt x="5715" y="2986415"/>
                  <a:pt x="200978" y="3080712"/>
                  <a:pt x="332423" y="2974985"/>
                </a:cubicBezTo>
                <a:lnTo>
                  <a:pt x="1273493" y="2224415"/>
                </a:lnTo>
                <a:lnTo>
                  <a:pt x="2166938" y="1511945"/>
                </a:lnTo>
                <a:lnTo>
                  <a:pt x="1273493" y="799475"/>
                </a:lnTo>
                <a:close/>
              </a:path>
            </a:pathLst>
          </a:custGeom>
          <a:noFill/>
          <a:ln w="12700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Graphic 2">
            <a:extLst>
              <a:ext uri="{FF2B5EF4-FFF2-40B4-BE49-F238E27FC236}">
                <a16:creationId xmlns:a16="http://schemas.microsoft.com/office/drawing/2014/main" id="{F2EE5FF2-B849-4B56-97DA-4D3CFD4897E4}"/>
              </a:ext>
            </a:extLst>
          </p:cNvPr>
          <p:cNvSpPr/>
          <p:nvPr/>
        </p:nvSpPr>
        <p:spPr>
          <a:xfrm>
            <a:off x="1729917" y="229092"/>
            <a:ext cx="3010644" cy="4195250"/>
          </a:xfrm>
          <a:custGeom>
            <a:avLst/>
            <a:gdLst>
              <a:gd name="connsiteX0" fmla="*/ 1273493 w 2166937"/>
              <a:gd name="connsiteY0" fmla="*/ 799475 h 3019568"/>
              <a:gd name="connsiteX1" fmla="*/ 326708 w 2166937"/>
              <a:gd name="connsiteY1" fmla="*/ 44142 h 3019568"/>
              <a:gd name="connsiteX2" fmla="*/ 0 w 2166937"/>
              <a:gd name="connsiteY2" fmla="*/ 202257 h 3019568"/>
              <a:gd name="connsiteX3" fmla="*/ 0 w 2166937"/>
              <a:gd name="connsiteY3" fmla="*/ 495627 h 3019568"/>
              <a:gd name="connsiteX4" fmla="*/ 0 w 2166937"/>
              <a:gd name="connsiteY4" fmla="*/ 1208097 h 3019568"/>
              <a:gd name="connsiteX5" fmla="*/ 380048 w 2166937"/>
              <a:gd name="connsiteY5" fmla="*/ 1510992 h 3019568"/>
              <a:gd name="connsiteX6" fmla="*/ 5715 w 2166937"/>
              <a:gd name="connsiteY6" fmla="*/ 1811030 h 3019568"/>
              <a:gd name="connsiteX7" fmla="*/ 5715 w 2166937"/>
              <a:gd name="connsiteY7" fmla="*/ 2523500 h 3019568"/>
              <a:gd name="connsiteX8" fmla="*/ 5715 w 2166937"/>
              <a:gd name="connsiteY8" fmla="*/ 2817822 h 3019568"/>
              <a:gd name="connsiteX9" fmla="*/ 332423 w 2166937"/>
              <a:gd name="connsiteY9" fmla="*/ 2974985 h 3019568"/>
              <a:gd name="connsiteX10" fmla="*/ 1273493 w 2166937"/>
              <a:gd name="connsiteY10" fmla="*/ 2224415 h 3019568"/>
              <a:gd name="connsiteX11" fmla="*/ 2166938 w 2166937"/>
              <a:gd name="connsiteY11" fmla="*/ 1511945 h 3019568"/>
              <a:gd name="connsiteX12" fmla="*/ 1273493 w 2166937"/>
              <a:gd name="connsiteY12" fmla="*/ 799475 h 301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6937" h="3019568">
                <a:moveTo>
                  <a:pt x="1273493" y="799475"/>
                </a:moveTo>
                <a:lnTo>
                  <a:pt x="326708" y="44142"/>
                </a:lnTo>
                <a:cubicBezTo>
                  <a:pt x="195263" y="-60633"/>
                  <a:pt x="0" y="32712"/>
                  <a:pt x="0" y="202257"/>
                </a:cubicBezTo>
                <a:lnTo>
                  <a:pt x="0" y="495627"/>
                </a:lnTo>
                <a:lnTo>
                  <a:pt x="0" y="1208097"/>
                </a:lnTo>
                <a:lnTo>
                  <a:pt x="380048" y="1510992"/>
                </a:lnTo>
                <a:lnTo>
                  <a:pt x="5715" y="1811030"/>
                </a:lnTo>
                <a:lnTo>
                  <a:pt x="5715" y="2523500"/>
                </a:lnTo>
                <a:lnTo>
                  <a:pt x="5715" y="2817822"/>
                </a:lnTo>
                <a:cubicBezTo>
                  <a:pt x="5715" y="2986415"/>
                  <a:pt x="200978" y="3080712"/>
                  <a:pt x="332423" y="2974985"/>
                </a:cubicBezTo>
                <a:lnTo>
                  <a:pt x="1273493" y="2224415"/>
                </a:lnTo>
                <a:lnTo>
                  <a:pt x="2166938" y="1511945"/>
                </a:lnTo>
                <a:lnTo>
                  <a:pt x="1273493" y="799475"/>
                </a:lnTo>
                <a:close/>
              </a:path>
            </a:pathLst>
          </a:custGeom>
          <a:noFill/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Graphic 2">
            <a:extLst>
              <a:ext uri="{FF2B5EF4-FFF2-40B4-BE49-F238E27FC236}">
                <a16:creationId xmlns:a16="http://schemas.microsoft.com/office/drawing/2014/main" id="{04334222-F301-4B83-A7E8-55BB4D987B57}"/>
              </a:ext>
            </a:extLst>
          </p:cNvPr>
          <p:cNvSpPr/>
          <p:nvPr/>
        </p:nvSpPr>
        <p:spPr>
          <a:xfrm>
            <a:off x="2848152" y="4134187"/>
            <a:ext cx="1687297" cy="2351202"/>
          </a:xfrm>
          <a:custGeom>
            <a:avLst/>
            <a:gdLst>
              <a:gd name="connsiteX0" fmla="*/ 1273493 w 2166937"/>
              <a:gd name="connsiteY0" fmla="*/ 799475 h 3019568"/>
              <a:gd name="connsiteX1" fmla="*/ 326708 w 2166937"/>
              <a:gd name="connsiteY1" fmla="*/ 44142 h 3019568"/>
              <a:gd name="connsiteX2" fmla="*/ 0 w 2166937"/>
              <a:gd name="connsiteY2" fmla="*/ 202257 h 3019568"/>
              <a:gd name="connsiteX3" fmla="*/ 0 w 2166937"/>
              <a:gd name="connsiteY3" fmla="*/ 495627 h 3019568"/>
              <a:gd name="connsiteX4" fmla="*/ 0 w 2166937"/>
              <a:gd name="connsiteY4" fmla="*/ 1208097 h 3019568"/>
              <a:gd name="connsiteX5" fmla="*/ 380048 w 2166937"/>
              <a:gd name="connsiteY5" fmla="*/ 1510992 h 3019568"/>
              <a:gd name="connsiteX6" fmla="*/ 5715 w 2166937"/>
              <a:gd name="connsiteY6" fmla="*/ 1811030 h 3019568"/>
              <a:gd name="connsiteX7" fmla="*/ 5715 w 2166937"/>
              <a:gd name="connsiteY7" fmla="*/ 2523500 h 3019568"/>
              <a:gd name="connsiteX8" fmla="*/ 5715 w 2166937"/>
              <a:gd name="connsiteY8" fmla="*/ 2817822 h 3019568"/>
              <a:gd name="connsiteX9" fmla="*/ 332423 w 2166937"/>
              <a:gd name="connsiteY9" fmla="*/ 2974985 h 3019568"/>
              <a:gd name="connsiteX10" fmla="*/ 1273493 w 2166937"/>
              <a:gd name="connsiteY10" fmla="*/ 2224415 h 3019568"/>
              <a:gd name="connsiteX11" fmla="*/ 2166938 w 2166937"/>
              <a:gd name="connsiteY11" fmla="*/ 1511945 h 3019568"/>
              <a:gd name="connsiteX12" fmla="*/ 1273493 w 2166937"/>
              <a:gd name="connsiteY12" fmla="*/ 799475 h 301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6937" h="3019568">
                <a:moveTo>
                  <a:pt x="1273493" y="799475"/>
                </a:moveTo>
                <a:lnTo>
                  <a:pt x="326708" y="44142"/>
                </a:lnTo>
                <a:cubicBezTo>
                  <a:pt x="195263" y="-60633"/>
                  <a:pt x="0" y="32712"/>
                  <a:pt x="0" y="202257"/>
                </a:cubicBezTo>
                <a:lnTo>
                  <a:pt x="0" y="495627"/>
                </a:lnTo>
                <a:lnTo>
                  <a:pt x="0" y="1208097"/>
                </a:lnTo>
                <a:lnTo>
                  <a:pt x="380048" y="1510992"/>
                </a:lnTo>
                <a:lnTo>
                  <a:pt x="5715" y="1811030"/>
                </a:lnTo>
                <a:lnTo>
                  <a:pt x="5715" y="2523500"/>
                </a:lnTo>
                <a:lnTo>
                  <a:pt x="5715" y="2817822"/>
                </a:lnTo>
                <a:cubicBezTo>
                  <a:pt x="5715" y="2986415"/>
                  <a:pt x="200978" y="3080712"/>
                  <a:pt x="332423" y="2974985"/>
                </a:cubicBezTo>
                <a:lnTo>
                  <a:pt x="1273493" y="2224415"/>
                </a:lnTo>
                <a:lnTo>
                  <a:pt x="2166938" y="1511945"/>
                </a:lnTo>
                <a:lnTo>
                  <a:pt x="1273493" y="799475"/>
                </a:lnTo>
                <a:close/>
              </a:path>
            </a:pathLst>
          </a:custGeom>
          <a:noFill/>
          <a:ln w="12700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21" name="Graphic 20">
            <a:extLst>
              <a:ext uri="{FF2B5EF4-FFF2-40B4-BE49-F238E27FC236}">
                <a16:creationId xmlns:a16="http://schemas.microsoft.com/office/drawing/2014/main" id="{243CCD8A-CB47-41B6-9634-834E08006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213737" y="3471718"/>
            <a:ext cx="1221773" cy="916329"/>
          </a:xfrm>
          <a:prstGeom prst="rect">
            <a:avLst/>
          </a:prstGeom>
          <a:effectLst/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4B732AE-6DED-4428-B89F-91C8DE0BE0D0}"/>
              </a:ext>
            </a:extLst>
          </p:cNvPr>
          <p:cNvCxnSpPr>
            <a:cxnSpLocks/>
          </p:cNvCxnSpPr>
          <p:nvPr/>
        </p:nvCxnSpPr>
        <p:spPr>
          <a:xfrm>
            <a:off x="5613066" y="3444356"/>
            <a:ext cx="0" cy="961535"/>
          </a:xfrm>
          <a:prstGeom prst="line">
            <a:avLst/>
          </a:prstGeom>
          <a:ln w="127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7194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able &amp; Tex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DF8B6D71-4FC2-4100-8853-2152138668A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4038600"/>
            <a:ext cx="5562600" cy="2286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8D943BF2-E4CE-4E61-B4B5-CFF9676384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48400" y="4038600"/>
            <a:ext cx="5562600" cy="2286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able Placeholder 13">
            <a:extLst>
              <a:ext uri="{FF2B5EF4-FFF2-40B4-BE49-F238E27FC236}">
                <a16:creationId xmlns:a16="http://schemas.microsoft.com/office/drawing/2014/main" id="{B844421A-4B35-46BA-876D-4772D2BDBB13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363888" y="1565329"/>
            <a:ext cx="5562601" cy="2320871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18" name="Table Placeholder 13">
            <a:extLst>
              <a:ext uri="{FF2B5EF4-FFF2-40B4-BE49-F238E27FC236}">
                <a16:creationId xmlns:a16="http://schemas.microsoft.com/office/drawing/2014/main" id="{FBB3584C-DAE3-4C1D-B38C-AF0BFBC0A9F6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6265511" y="1565329"/>
            <a:ext cx="5562601" cy="2320871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D97086-4CEB-4504-A139-DE9FFD572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D9F2C48-3963-4799-AD0A-09F0D6547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1A7BFEB6-CF57-41A1-B0C5-00C5B4BF2A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447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Table &amp; Tex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Placeholder 5">
            <a:extLst>
              <a:ext uri="{FF2B5EF4-FFF2-40B4-BE49-F238E27FC236}">
                <a16:creationId xmlns:a16="http://schemas.microsoft.com/office/drawing/2014/main" id="{69D1F01A-E7AA-47D3-B994-B742A56C684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1000" y="4038600"/>
            <a:ext cx="5562600" cy="2286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" name="Text Placeholder 5">
            <a:extLst>
              <a:ext uri="{FF2B5EF4-FFF2-40B4-BE49-F238E27FC236}">
                <a16:creationId xmlns:a16="http://schemas.microsoft.com/office/drawing/2014/main" id="{81FA34D0-CCEA-48A5-9DC9-358E505B4D0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48400" y="4038600"/>
            <a:ext cx="5562600" cy="2286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" name="Table Placeholder 13">
            <a:extLst>
              <a:ext uri="{FF2B5EF4-FFF2-40B4-BE49-F238E27FC236}">
                <a16:creationId xmlns:a16="http://schemas.microsoft.com/office/drawing/2014/main" id="{7C7AD8B9-2244-4703-A183-BC91D841C426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363888" y="1565329"/>
            <a:ext cx="5562601" cy="2320871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31" name="Table Placeholder 13">
            <a:extLst>
              <a:ext uri="{FF2B5EF4-FFF2-40B4-BE49-F238E27FC236}">
                <a16:creationId xmlns:a16="http://schemas.microsoft.com/office/drawing/2014/main" id="{D02676E0-547D-49AE-812B-CB975E7BD483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265511" y="1565329"/>
            <a:ext cx="5562601" cy="2320871"/>
          </a:xfrm>
        </p:spPr>
        <p:txBody>
          <a:bodyPr/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A91B1A-64B6-4BC1-8631-78EF78015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CAB507C4-DDBB-4655-98C3-7C7C170A358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FC3649B-4878-4D2B-BA1F-CE665ABEEF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1505853A-5952-43D1-ADB9-8735144FE9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674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Table &amp; Tex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96AE73D3-FE49-4025-8181-3FEDAF912F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10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FDE787F1-87E8-400C-B491-A08ED5544A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72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838F0D8C-48BE-4BA1-A4A4-A94D624B64C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534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" name="Table Placeholder 13">
            <a:extLst>
              <a:ext uri="{FF2B5EF4-FFF2-40B4-BE49-F238E27FC236}">
                <a16:creationId xmlns:a16="http://schemas.microsoft.com/office/drawing/2014/main" id="{83D9A553-89A5-4318-B8A1-AFE41952A308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363889" y="1565329"/>
            <a:ext cx="3674712" cy="2320871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0" name="Table Placeholder 13">
            <a:extLst>
              <a:ext uri="{FF2B5EF4-FFF2-40B4-BE49-F238E27FC236}">
                <a16:creationId xmlns:a16="http://schemas.microsoft.com/office/drawing/2014/main" id="{F407E5EB-CFE9-4516-8207-647A69A0C315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258645" y="1565329"/>
            <a:ext cx="3674712" cy="2320871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1" name="Table Placeholder 13">
            <a:extLst>
              <a:ext uri="{FF2B5EF4-FFF2-40B4-BE49-F238E27FC236}">
                <a16:creationId xmlns:a16="http://schemas.microsoft.com/office/drawing/2014/main" id="{ABC9DC26-80C2-4A7F-BB9C-9C0DAEA93030}"/>
              </a:ext>
            </a:extLst>
          </p:cNvPr>
          <p:cNvSpPr>
            <a:spLocks noGrp="1"/>
          </p:cNvSpPr>
          <p:nvPr>
            <p:ph type="tbl" sz="quarter" idx="18"/>
          </p:nvPr>
        </p:nvSpPr>
        <p:spPr>
          <a:xfrm>
            <a:off x="8153400" y="1565329"/>
            <a:ext cx="3674712" cy="2320871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FD433-E1A0-4D1F-A10F-AD3A0E335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69FDBF9B-9035-452B-AD78-B709954C60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0AB1322B-3038-4B24-8345-0E0DE394E7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13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Table &amp; Tex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 Placeholder 5">
            <a:extLst>
              <a:ext uri="{FF2B5EF4-FFF2-40B4-BE49-F238E27FC236}">
                <a16:creationId xmlns:a16="http://schemas.microsoft.com/office/drawing/2014/main" id="{B957253E-72D6-443D-94B5-6D27197BFD0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10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" name="Text Placeholder 5">
            <a:extLst>
              <a:ext uri="{FF2B5EF4-FFF2-40B4-BE49-F238E27FC236}">
                <a16:creationId xmlns:a16="http://schemas.microsoft.com/office/drawing/2014/main" id="{966C6535-B029-4395-954F-AE4D286EE79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2672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2" name="Text Placeholder 5">
            <a:extLst>
              <a:ext uri="{FF2B5EF4-FFF2-40B4-BE49-F238E27FC236}">
                <a16:creationId xmlns:a16="http://schemas.microsoft.com/office/drawing/2014/main" id="{342C0C03-5D7B-480A-A74C-15A799E6D2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153400" y="4038600"/>
            <a:ext cx="3657600" cy="2286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3" name="Table Placeholder 13">
            <a:extLst>
              <a:ext uri="{FF2B5EF4-FFF2-40B4-BE49-F238E27FC236}">
                <a16:creationId xmlns:a16="http://schemas.microsoft.com/office/drawing/2014/main" id="{C357D770-988F-46C1-BFA7-68B6574D1BA9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363889" y="1565329"/>
            <a:ext cx="3674712" cy="2320871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34" name="Table Placeholder 13">
            <a:extLst>
              <a:ext uri="{FF2B5EF4-FFF2-40B4-BE49-F238E27FC236}">
                <a16:creationId xmlns:a16="http://schemas.microsoft.com/office/drawing/2014/main" id="{A8FF5040-75B6-4CC5-94D0-2B608469D320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258645" y="1565329"/>
            <a:ext cx="3674712" cy="2320871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35" name="Table Placeholder 13">
            <a:extLst>
              <a:ext uri="{FF2B5EF4-FFF2-40B4-BE49-F238E27FC236}">
                <a16:creationId xmlns:a16="http://schemas.microsoft.com/office/drawing/2014/main" id="{BCBC6B57-D782-4A7D-9767-CF237D29F65D}"/>
              </a:ext>
            </a:extLst>
          </p:cNvPr>
          <p:cNvSpPr>
            <a:spLocks noGrp="1"/>
          </p:cNvSpPr>
          <p:nvPr>
            <p:ph type="tbl" sz="quarter" idx="18"/>
          </p:nvPr>
        </p:nvSpPr>
        <p:spPr>
          <a:xfrm>
            <a:off x="8153400" y="1565329"/>
            <a:ext cx="3674712" cy="2320871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BA7045-3175-462E-803A-D8715955B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EF4FC2E7-EDEA-4A9A-8EB4-33A4080BC74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A81B9BCD-4F6A-408F-91A5-E495FA426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7">
            <a:extLst>
              <a:ext uri="{FF2B5EF4-FFF2-40B4-BE49-F238E27FC236}">
                <a16:creationId xmlns:a16="http://schemas.microsoft.com/office/drawing/2014/main" id="{CC39480D-FF9E-4C31-92E1-BD8123A93A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2560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Table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able Placeholder 13">
            <a:extLst>
              <a:ext uri="{FF2B5EF4-FFF2-40B4-BE49-F238E27FC236}">
                <a16:creationId xmlns:a16="http://schemas.microsoft.com/office/drawing/2014/main" id="{11F74FD3-B772-4FBC-81C7-858D79891C3A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364633" y="1518466"/>
            <a:ext cx="5609961" cy="2297509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19" name="Table Placeholder 13">
            <a:extLst>
              <a:ext uri="{FF2B5EF4-FFF2-40B4-BE49-F238E27FC236}">
                <a16:creationId xmlns:a16="http://schemas.microsoft.com/office/drawing/2014/main" id="{3FEA743D-9EA5-4409-B000-4928A1D584A0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217407" y="1518466"/>
            <a:ext cx="5609961" cy="2297509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0" name="Table Placeholder 13">
            <a:extLst>
              <a:ext uri="{FF2B5EF4-FFF2-40B4-BE49-F238E27FC236}">
                <a16:creationId xmlns:a16="http://schemas.microsoft.com/office/drawing/2014/main" id="{A834BA27-B30C-4E1C-90F3-9D002CBF4A5E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364633" y="4060188"/>
            <a:ext cx="5609961" cy="2297509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1" name="Table Placeholder 13">
            <a:extLst>
              <a:ext uri="{FF2B5EF4-FFF2-40B4-BE49-F238E27FC236}">
                <a16:creationId xmlns:a16="http://schemas.microsoft.com/office/drawing/2014/main" id="{0C9D2F63-BA0E-434D-A3AB-76B8077CEFA1}"/>
              </a:ext>
            </a:extLst>
          </p:cNvPr>
          <p:cNvSpPr>
            <a:spLocks noGrp="1"/>
          </p:cNvSpPr>
          <p:nvPr>
            <p:ph type="tbl" sz="quarter" idx="18"/>
          </p:nvPr>
        </p:nvSpPr>
        <p:spPr>
          <a:xfrm>
            <a:off x="6217407" y="4060188"/>
            <a:ext cx="5609961" cy="2297509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AF9141-3D47-4A4E-A2D1-FC48CFAFD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629FAA9-A931-405E-AD2F-9B30E60B4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73206964-4250-47C4-93E5-786FE1428F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562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Table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able Placeholder 13">
            <a:extLst>
              <a:ext uri="{FF2B5EF4-FFF2-40B4-BE49-F238E27FC236}">
                <a16:creationId xmlns:a16="http://schemas.microsoft.com/office/drawing/2014/main" id="{9C33DD3A-6734-4B3E-B6D3-24702D3026AD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364633" y="1518466"/>
            <a:ext cx="5609961" cy="2297509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9" name="Table Placeholder 13">
            <a:extLst>
              <a:ext uri="{FF2B5EF4-FFF2-40B4-BE49-F238E27FC236}">
                <a16:creationId xmlns:a16="http://schemas.microsoft.com/office/drawing/2014/main" id="{33DFE768-F269-4182-8DDA-997A6DFFDDB1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217407" y="1518466"/>
            <a:ext cx="5609961" cy="2297509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30" name="Table Placeholder 13">
            <a:extLst>
              <a:ext uri="{FF2B5EF4-FFF2-40B4-BE49-F238E27FC236}">
                <a16:creationId xmlns:a16="http://schemas.microsoft.com/office/drawing/2014/main" id="{1FA10AD1-0BFB-4E99-ABBD-371AB7563828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364633" y="4060188"/>
            <a:ext cx="5609961" cy="2297509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31" name="Table Placeholder 13">
            <a:extLst>
              <a:ext uri="{FF2B5EF4-FFF2-40B4-BE49-F238E27FC236}">
                <a16:creationId xmlns:a16="http://schemas.microsoft.com/office/drawing/2014/main" id="{9666291B-5783-4516-8B01-5998647E50E8}"/>
              </a:ext>
            </a:extLst>
          </p:cNvPr>
          <p:cNvSpPr>
            <a:spLocks noGrp="1"/>
          </p:cNvSpPr>
          <p:nvPr>
            <p:ph type="tbl" sz="quarter" idx="18"/>
          </p:nvPr>
        </p:nvSpPr>
        <p:spPr>
          <a:xfrm>
            <a:off x="6217407" y="4060188"/>
            <a:ext cx="5609961" cy="2297509"/>
          </a:xfrm>
        </p:spPr>
        <p:txBody>
          <a:bodyPr>
            <a:normAutofit/>
          </a:bodyPr>
          <a:lstStyle>
            <a:lvl1pPr marL="0" marR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marL="0" marR="0" lvl="0" indent="0" algn="l" defTabSz="914232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icon to add table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A90B3C-6984-4F71-9FCB-D4117C94F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6140D2C3-985D-49FB-8BE6-48ABED6BDF1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6C0A5664-3780-480D-B31F-F8CB8D1EFD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B3341901-FDE9-439E-83B4-530AEA51B4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772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A58FB2F8-9BC2-4127-9BF2-84B8CD5ED5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376624"/>
            <a:ext cx="12192000" cy="52000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0FB6E2-4515-4AEC-AC7F-BCAAC12E6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874595-138E-40D1-8CEC-97B9151C92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BDBB9A3A-05CC-4308-9B1E-3DA396E2C5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7368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52173-EF81-461F-83E2-A47559ADB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10853B04-E9E1-41E8-9B86-5149E5F21D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94F52E3C-659F-4541-862D-455B5B3509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376624"/>
            <a:ext cx="12192000" cy="52234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13CFE33-2DDE-47BD-83BB-D35CAA196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33D4A638-7B75-4D3B-9B29-3A5836FEAC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8057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&amp; Tex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CA8A3743-B69D-473F-B818-C99BC3622B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24073" y="1376624"/>
            <a:ext cx="6067928" cy="522346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C7EDD991-B7F6-40AC-A822-7E1FB180B24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1000" y="1600200"/>
            <a:ext cx="54864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F869079-CC3F-40CC-B7D6-FB8AAC1B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5D26482-68FB-46DC-9940-44DA8E2C1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17B1AA-D6BA-4222-81C5-AFF3F525EE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30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&amp; Tex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2B41DADE-B540-44A0-9087-3E8DAE72CB7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1000" y="1600200"/>
            <a:ext cx="5486400" cy="4724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24B652DB-177B-47B2-A59A-BB3A179D35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24073" y="1376624"/>
            <a:ext cx="6067928" cy="52000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FCD011-8C66-4C4C-9735-E16A11AC1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864EC7C3-D521-4849-A3E0-1981C60BA75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BF41F56-A564-46AF-9425-44991E60A5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F8969BE9-691D-4F0D-A2AC-042283273C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23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Transition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8D63BE9-FAB4-43CE-910A-7E323EA9E7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28036" y="1943984"/>
            <a:ext cx="6701475" cy="2799037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/>
              <a:t>Slide Transition Title</a:t>
            </a:r>
            <a:br>
              <a:rPr lang="en-US"/>
            </a:br>
            <a:r>
              <a:rPr lang="en-US"/>
              <a:t>Option 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29839A-8356-46BF-AC24-94B14007C4B5}"/>
              </a:ext>
            </a:extLst>
          </p:cNvPr>
          <p:cNvSpPr/>
          <p:nvPr/>
        </p:nvSpPr>
        <p:spPr>
          <a:xfrm>
            <a:off x="0" y="0"/>
            <a:ext cx="1575582" cy="1601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1E1F31-C9DE-4367-B055-38061D40C832}"/>
              </a:ext>
            </a:extLst>
          </p:cNvPr>
          <p:cNvSpPr/>
          <p:nvPr/>
        </p:nvSpPr>
        <p:spPr>
          <a:xfrm>
            <a:off x="794825" y="1209822"/>
            <a:ext cx="11397175" cy="309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6">
            <a:extLst>
              <a:ext uri="{FF2B5EF4-FFF2-40B4-BE49-F238E27FC236}">
                <a16:creationId xmlns:a16="http://schemas.microsoft.com/office/drawing/2014/main" id="{4F68078C-713A-4E2E-8150-8CAA5B65B9C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219" y="595694"/>
            <a:ext cx="3943620" cy="5495618"/>
          </a:xfrm>
          <a:custGeom>
            <a:avLst/>
            <a:gdLst>
              <a:gd name="connsiteX0" fmla="*/ 335873 w 3302616"/>
              <a:gd name="connsiteY0" fmla="*/ 1241 h 4602348"/>
              <a:gd name="connsiteX1" fmla="*/ 498624 w 3302616"/>
              <a:gd name="connsiteY1" fmla="*/ 67608 h 4602348"/>
              <a:gd name="connsiteX2" fmla="*/ 1941204 w 3302616"/>
              <a:gd name="connsiteY2" fmla="*/ 1218478 h 4602348"/>
              <a:gd name="connsiteX3" fmla="*/ 3302616 w 3302616"/>
              <a:gd name="connsiteY3" fmla="*/ 2304586 h 4602348"/>
              <a:gd name="connsiteX4" fmla="*/ 1941204 w 3302616"/>
              <a:gd name="connsiteY4" fmla="*/ 3390695 h 4602348"/>
              <a:gd name="connsiteX5" fmla="*/ 507190 w 3302616"/>
              <a:gd name="connsiteY5" fmla="*/ 4534740 h 4602348"/>
              <a:gd name="connsiteX6" fmla="*/ 8567 w 3302616"/>
              <a:gd name="connsiteY6" fmla="*/ 4294720 h 4602348"/>
              <a:gd name="connsiteX7" fmla="*/ 8567 w 3302616"/>
              <a:gd name="connsiteY7" fmla="*/ 3846192 h 4602348"/>
              <a:gd name="connsiteX8" fmla="*/ 8567 w 3302616"/>
              <a:gd name="connsiteY8" fmla="*/ 3845176 h 4602348"/>
              <a:gd name="connsiteX9" fmla="*/ 8567 w 3302616"/>
              <a:gd name="connsiteY9" fmla="*/ 2759212 h 4602348"/>
              <a:gd name="connsiteX10" fmla="*/ 579646 w 3302616"/>
              <a:gd name="connsiteY10" fmla="*/ 2303568 h 4602348"/>
              <a:gd name="connsiteX11" fmla="*/ 0 w 3302616"/>
              <a:gd name="connsiteY11" fmla="*/ 1841101 h 4602348"/>
              <a:gd name="connsiteX12" fmla="*/ 0 w 3302616"/>
              <a:gd name="connsiteY12" fmla="*/ 756010 h 4602348"/>
              <a:gd name="connsiteX13" fmla="*/ 0 w 3302616"/>
              <a:gd name="connsiteY13" fmla="*/ 754992 h 4602348"/>
              <a:gd name="connsiteX14" fmla="*/ 0 w 3302616"/>
              <a:gd name="connsiteY14" fmla="*/ 307628 h 4602348"/>
              <a:gd name="connsiteX15" fmla="*/ 335873 w 3302616"/>
              <a:gd name="connsiteY15" fmla="*/ 1241 h 4602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302616" h="4602348">
                <a:moveTo>
                  <a:pt x="335873" y="1241"/>
                </a:moveTo>
                <a:cubicBezTo>
                  <a:pt x="392045" y="6360"/>
                  <a:pt x="448348" y="27496"/>
                  <a:pt x="498624" y="67608"/>
                </a:cubicBezTo>
                <a:lnTo>
                  <a:pt x="1941204" y="1218478"/>
                </a:lnTo>
                <a:lnTo>
                  <a:pt x="3302616" y="2304586"/>
                </a:lnTo>
                <a:lnTo>
                  <a:pt x="1941204" y="3390695"/>
                </a:lnTo>
                <a:lnTo>
                  <a:pt x="507190" y="4534740"/>
                </a:lnTo>
                <a:cubicBezTo>
                  <a:pt x="306086" y="4695187"/>
                  <a:pt x="8567" y="4552018"/>
                  <a:pt x="8567" y="4294720"/>
                </a:cubicBezTo>
                <a:lnTo>
                  <a:pt x="8567" y="3846192"/>
                </a:lnTo>
                <a:lnTo>
                  <a:pt x="8567" y="3845176"/>
                </a:lnTo>
                <a:lnTo>
                  <a:pt x="8567" y="2759212"/>
                </a:lnTo>
                <a:lnTo>
                  <a:pt x="579646" y="2303568"/>
                </a:lnTo>
                <a:lnTo>
                  <a:pt x="0" y="1841101"/>
                </a:lnTo>
                <a:lnTo>
                  <a:pt x="0" y="756010"/>
                </a:lnTo>
                <a:lnTo>
                  <a:pt x="0" y="754992"/>
                </a:lnTo>
                <a:lnTo>
                  <a:pt x="0" y="307628"/>
                </a:lnTo>
                <a:cubicBezTo>
                  <a:pt x="0" y="114655"/>
                  <a:pt x="167355" y="-14121"/>
                  <a:pt x="335873" y="1241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2"/>
            </a:solidFill>
          </a:ln>
        </p:spPr>
        <p:txBody>
          <a:bodyPr wrap="square" tIns="1554480">
            <a:noAutofit/>
          </a:bodyPr>
          <a:lstStyle>
            <a:lvl1pPr marL="0" indent="0">
              <a:buNone/>
              <a:defRPr sz="1333">
                <a:solidFill>
                  <a:schemeClr val="tx2"/>
                </a:solidFill>
              </a:defRPr>
            </a:lvl1pPr>
          </a:lstStyle>
          <a:p>
            <a:r>
              <a:rPr lang="en-US"/>
              <a:t>Insert Picture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DE971C-9288-4A77-86C5-8D0202FE32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83597" y="3095395"/>
            <a:ext cx="659243" cy="494432"/>
          </a:xfrm>
          <a:prstGeom prst="rect">
            <a:avLst/>
          </a:prstGeom>
          <a:ln>
            <a:noFill/>
          </a:ln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5F69866C-9689-42FE-9985-1554263E57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CA75159D-2CB1-48DD-B7B4-62580EE8D8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4889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DD3F9E77-BEF7-4767-8F63-D5D205B4CBE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371599"/>
            <a:ext cx="6067929" cy="521090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082B696C-F92D-4D3D-8F53-6CCA941EBD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24073" y="1371599"/>
            <a:ext cx="6067928" cy="521090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3E3F7645-6CAB-419F-A596-A09E50271D3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" y="5668108"/>
            <a:ext cx="6067425" cy="9144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8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3BF6F2A6-E489-4192-BAD7-BE6ED9D75E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24072" y="5668108"/>
            <a:ext cx="6067929" cy="9144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8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4BE8008-C395-4533-8081-38F31A38A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16C8E2F-B404-4B38-9FD4-4AB543FFD7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3D7A10A3-026B-465A-8DE2-383F33551E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2868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age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6A40D-7AF3-46A3-952D-98EF2362C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5" name="Text Placeholder 15">
            <a:extLst>
              <a:ext uri="{FF2B5EF4-FFF2-40B4-BE49-F238E27FC236}">
                <a16:creationId xmlns:a16="http://schemas.microsoft.com/office/drawing/2014/main" id="{BA3A253B-F7E2-4094-A6D3-3E7209EE2D8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67D0CB20-CC4C-49A3-884F-5AB0F89796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371599"/>
            <a:ext cx="6067929" cy="521090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814E469F-39D1-4A61-AB91-F60C253D05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24073" y="1371599"/>
            <a:ext cx="6067928" cy="521090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2292C53A-9517-4E60-A0EE-838EAC09CE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" y="5668108"/>
            <a:ext cx="6067425" cy="9144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8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CE73F39D-3876-4839-B984-47F579E5DF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24072" y="5668108"/>
            <a:ext cx="6067929" cy="9144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8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A5AC9FB-9CC3-4E17-983A-931EF877C0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7F7E8BA0-A258-4324-8960-65BF85BD12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8421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B4156-7564-4C8F-A6FE-4B6BA7749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1EC913B5-049F-4032-A216-71B26662EC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359877"/>
            <a:ext cx="4023360" cy="5234354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15D5767B-5C8D-4D45-9AAF-FE3DC9A1600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5679831"/>
            <a:ext cx="4023360" cy="9144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A8B6CE04-591E-4EB8-A977-6294B7043A3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63308" y="1359877"/>
            <a:ext cx="4023360" cy="5234354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4AE3089D-EE10-487F-82AD-D4293B0DDEC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163307" y="5679831"/>
            <a:ext cx="4023360" cy="9144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8F3B0D13-93DA-4CC3-B927-CBB1E9D54E35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081653" y="1359877"/>
            <a:ext cx="4023360" cy="5234354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E4B703DF-92FF-41D1-B1A3-3B3F3BB90D92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081652" y="5679831"/>
            <a:ext cx="4023360" cy="9144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004E0B8-C1E3-43C5-87B1-C690345FD1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03C2A849-A6B9-48E1-A953-7B91EB5ACC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64450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Image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58E24-C3DF-44FE-93A2-E10C52B7B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9" name="Text Placeholder 15">
            <a:extLst>
              <a:ext uri="{FF2B5EF4-FFF2-40B4-BE49-F238E27FC236}">
                <a16:creationId xmlns:a16="http://schemas.microsoft.com/office/drawing/2014/main" id="{3B4120BE-5840-4C29-AAA1-62962498EE0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3">
            <a:extLst>
              <a:ext uri="{FF2B5EF4-FFF2-40B4-BE49-F238E27FC236}">
                <a16:creationId xmlns:a16="http://schemas.microsoft.com/office/drawing/2014/main" id="{8C6670E4-9CFE-49D0-96AF-7047C8BBF93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359877"/>
            <a:ext cx="4023360" cy="5234354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75010C01-145A-44D6-B8D0-8B6F8142A35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0" y="5679831"/>
            <a:ext cx="4023360" cy="9144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16812CA9-C38B-4053-9A8A-34B359CB14D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63308" y="1359877"/>
            <a:ext cx="4023360" cy="5234354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314D48F1-05C3-48EF-977A-81B7972A56A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163307" y="5679831"/>
            <a:ext cx="4023360" cy="9144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Picture Placeholder 3">
            <a:extLst>
              <a:ext uri="{FF2B5EF4-FFF2-40B4-BE49-F238E27FC236}">
                <a16:creationId xmlns:a16="http://schemas.microsoft.com/office/drawing/2014/main" id="{4F717BCD-F117-4C53-A6EF-B6C0A732F399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081653" y="1359877"/>
            <a:ext cx="4023360" cy="5234354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231C43D8-8FAF-4379-9268-38A1A1F86EF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4081652" y="5679831"/>
            <a:ext cx="4023360" cy="9144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84FCF5A-202F-440A-B155-2EC1FB15A3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Footer Placeholder 7">
            <a:extLst>
              <a:ext uri="{FF2B5EF4-FFF2-40B4-BE49-F238E27FC236}">
                <a16:creationId xmlns:a16="http://schemas.microsoft.com/office/drawing/2014/main" id="{B02C96FA-A9F6-4BB8-A4D5-7098A4BD5F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6210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Image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7116F0CC-4EA2-4A33-84E4-FA1621F2C4E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371599"/>
            <a:ext cx="6071616" cy="25830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A5FCF036-D0A2-47CC-90B0-33D54F8768F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24073" y="1371599"/>
            <a:ext cx="6071616" cy="25830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292B821B-9E9F-47CE-A1F2-DE4E700C6F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" y="3999451"/>
            <a:ext cx="6071616" cy="25830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A012A4CE-3F22-46FB-8296-62F77F0E716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24073" y="3999451"/>
            <a:ext cx="6071616" cy="25830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6A28CB72-B78A-4B35-9177-E9983C151A7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" y="5972908"/>
            <a:ext cx="6071614" cy="6096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720EE94-EE4A-43BD-B8C6-1DD90EEE42E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24072" y="5972908"/>
            <a:ext cx="6067929" cy="6096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E9444B-7D9E-4B13-8AA8-A3EA87AAF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8F013142-4CA7-4295-B78B-289F3A2AA2C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" y="3353638"/>
            <a:ext cx="6071614" cy="6096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9705D70D-3527-41B9-953A-02EE27A3D0E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124072" y="3353638"/>
            <a:ext cx="6067929" cy="6096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1EA0A5F-525F-4B7B-A00A-FDEEB03D8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7">
            <a:extLst>
              <a:ext uri="{FF2B5EF4-FFF2-40B4-BE49-F238E27FC236}">
                <a16:creationId xmlns:a16="http://schemas.microsoft.com/office/drawing/2014/main" id="{94704368-4B40-4244-B835-59AD3B2DC4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0682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Image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0CF9B-2234-4653-A99F-5D2F9B5F2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15">
            <a:extLst>
              <a:ext uri="{FF2B5EF4-FFF2-40B4-BE49-F238E27FC236}">
                <a16:creationId xmlns:a16="http://schemas.microsoft.com/office/drawing/2014/main" id="{B5D08A3C-C3B8-466B-B156-2B7603BE9D4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EB0B9677-99AC-4044-AB84-E9D305067E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371599"/>
            <a:ext cx="6071616" cy="25830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203B347E-BFCA-4BD8-A7E2-954594AA91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24073" y="1371599"/>
            <a:ext cx="6071616" cy="25830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1C8BECDA-89A4-4FBF-85D8-D4BB5A0F2A7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" y="3999451"/>
            <a:ext cx="6071616" cy="25830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3">
            <a:extLst>
              <a:ext uri="{FF2B5EF4-FFF2-40B4-BE49-F238E27FC236}">
                <a16:creationId xmlns:a16="http://schemas.microsoft.com/office/drawing/2014/main" id="{DE9BD444-265F-445A-8094-9F6DF62497E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24073" y="3999451"/>
            <a:ext cx="6071616" cy="25830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8CDA5F37-963D-4B70-8B1F-1F65D1B0FFD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" y="5972908"/>
            <a:ext cx="6071614" cy="6096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237B8DBE-95B6-4DE3-B1ED-237B75CF3E7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124072" y="5972908"/>
            <a:ext cx="6067929" cy="6096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D14EA058-C212-4453-87A8-A942A278B19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" y="3353638"/>
            <a:ext cx="6071614" cy="6096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68673089-2D3B-41CE-8B3B-FEB1E2F7CAE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124072" y="3353638"/>
            <a:ext cx="6067929" cy="609600"/>
          </a:xfrm>
          <a:solidFill>
            <a:schemeClr val="bg1">
              <a:lumMod val="50000"/>
              <a:alpha val="60000"/>
            </a:schemeClr>
          </a:solidFill>
        </p:spPr>
        <p:txBody>
          <a:bodyPr anchor="ctr" anchorCtr="0">
            <a:noAutofit/>
          </a:bodyPr>
          <a:lstStyle>
            <a:lvl1pPr marL="0" indent="0" algn="ctr">
              <a:buNone/>
              <a:defRPr sz="1600" i="1"/>
            </a:lvl1pPr>
            <a:lvl2pPr marL="457182" indent="0">
              <a:buNone/>
              <a:defRPr/>
            </a:lvl2pPr>
            <a:lvl3pPr marL="914363" indent="0">
              <a:buNone/>
              <a:defRPr/>
            </a:lvl3pPr>
            <a:lvl4pPr marL="1371545" indent="0">
              <a:buNone/>
              <a:defRPr/>
            </a:lvl4pPr>
            <a:lvl5pPr marL="1828727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408F10C-3AC1-45A0-A494-0012039120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7">
            <a:extLst>
              <a:ext uri="{FF2B5EF4-FFF2-40B4-BE49-F238E27FC236}">
                <a16:creationId xmlns:a16="http://schemas.microsoft.com/office/drawing/2014/main" id="{8CCE8949-9FE0-4501-9BC5-CBA5E7B5B4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4222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edia Placeholder 3">
            <a:extLst>
              <a:ext uri="{FF2B5EF4-FFF2-40B4-BE49-F238E27FC236}">
                <a16:creationId xmlns:a16="http://schemas.microsoft.com/office/drawing/2014/main" id="{AF110865-99E7-4F9C-8068-1AE27173E536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0" y="1366576"/>
            <a:ext cx="12192000" cy="5210070"/>
          </a:xfrm>
        </p:spPr>
        <p:txBody>
          <a:bodyPr/>
          <a:lstStyle>
            <a:lvl1pPr marL="0" indent="0">
              <a:buNone/>
              <a:defRPr lang="en-US"/>
            </a:lvl1pPr>
          </a:lstStyle>
          <a:p>
            <a:r>
              <a:rPr lang="en-US"/>
              <a:t>Click icon to add media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0FD541-0701-486E-B2FF-74909AD74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FDA6E-514D-471F-862C-B16A3B6E02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B980F132-4B1D-4D70-8B3B-B290A73C16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757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deo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EE5CE-6675-40C3-BF4B-834130661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15">
            <a:extLst>
              <a:ext uri="{FF2B5EF4-FFF2-40B4-BE49-F238E27FC236}">
                <a16:creationId xmlns:a16="http://schemas.microsoft.com/office/drawing/2014/main" id="{3213AE13-6108-4F74-999F-00B955F9552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Media Placeholder 3">
            <a:extLst>
              <a:ext uri="{FF2B5EF4-FFF2-40B4-BE49-F238E27FC236}">
                <a16:creationId xmlns:a16="http://schemas.microsoft.com/office/drawing/2014/main" id="{F69F91E8-E496-4D02-B5A2-A508731045CB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0" y="1366576"/>
            <a:ext cx="12192000" cy="5210070"/>
          </a:xfrm>
        </p:spPr>
        <p:txBody>
          <a:bodyPr/>
          <a:lstStyle>
            <a:lvl1pPr marL="0" indent="0">
              <a:buNone/>
              <a:defRPr lang="en-US"/>
            </a:lvl1pPr>
          </a:lstStyle>
          <a:p>
            <a:r>
              <a:rPr lang="en-US"/>
              <a:t>Click icon to add media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099265-2601-4302-A02A-EE86EB02B5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914CCA2E-5A19-4F9F-80EB-F0166F849B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879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7021B-0E3D-4D2B-B49C-8A19493C5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3572C7-1E79-43AE-B2BB-AA3C1D8E8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7">
            <a:extLst>
              <a:ext uri="{FF2B5EF4-FFF2-40B4-BE49-F238E27FC236}">
                <a16:creationId xmlns:a16="http://schemas.microsoft.com/office/drawing/2014/main" id="{E0B0D752-72E9-4E42-90E4-C97003E003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82872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02855-253E-40B0-A3FD-721D6BE76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15">
            <a:extLst>
              <a:ext uri="{FF2B5EF4-FFF2-40B4-BE49-F238E27FC236}">
                <a16:creationId xmlns:a16="http://schemas.microsoft.com/office/drawing/2014/main" id="{9418CBEB-9774-4CC5-B4E3-FD67E28A04D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45BEF-C819-44A7-865C-DE6438180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3FE512-A915-4020-AD79-063189FD3B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16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Transition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8D63BE9-FAB4-43CE-910A-7E323EA9E7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28036" y="2185567"/>
            <a:ext cx="6701475" cy="2799037"/>
          </a:xfrm>
          <a:prstGeom prst="rect">
            <a:avLst/>
          </a:prstGeom>
        </p:spPr>
        <p:txBody>
          <a:bodyPr anchor="ctr" anchorCtr="0"/>
          <a:lstStyle>
            <a:lvl1pPr>
              <a:defRPr/>
            </a:lvl1pPr>
          </a:lstStyle>
          <a:p>
            <a:r>
              <a:rPr lang="en-US"/>
              <a:t>Slide Transition Title</a:t>
            </a:r>
            <a:br>
              <a:rPr lang="en-US"/>
            </a:br>
            <a:r>
              <a:rPr lang="en-US"/>
              <a:t>Option 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29839A-8356-46BF-AC24-94B14007C4B5}"/>
              </a:ext>
            </a:extLst>
          </p:cNvPr>
          <p:cNvSpPr/>
          <p:nvPr/>
        </p:nvSpPr>
        <p:spPr>
          <a:xfrm>
            <a:off x="0" y="0"/>
            <a:ext cx="1575582" cy="16010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1E1F31-C9DE-4367-B055-38061D40C832}"/>
              </a:ext>
            </a:extLst>
          </p:cNvPr>
          <p:cNvSpPr/>
          <p:nvPr/>
        </p:nvSpPr>
        <p:spPr>
          <a:xfrm>
            <a:off x="794825" y="1209822"/>
            <a:ext cx="11397175" cy="309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DE971C-9288-4A77-86C5-8D0202FE32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76223" y="3616221"/>
            <a:ext cx="659243" cy="494432"/>
          </a:xfrm>
          <a:prstGeom prst="rect">
            <a:avLst/>
          </a:prstGeom>
          <a:ln>
            <a:noFill/>
          </a:ln>
        </p:spPr>
      </p:pic>
      <p:sp>
        <p:nvSpPr>
          <p:cNvPr id="13" name="Graphic 2">
            <a:extLst>
              <a:ext uri="{FF2B5EF4-FFF2-40B4-BE49-F238E27FC236}">
                <a16:creationId xmlns:a16="http://schemas.microsoft.com/office/drawing/2014/main" id="{A88DFA3B-48F1-4382-BFC0-E0223DCB11FB}"/>
              </a:ext>
            </a:extLst>
          </p:cNvPr>
          <p:cNvSpPr/>
          <p:nvPr/>
        </p:nvSpPr>
        <p:spPr>
          <a:xfrm>
            <a:off x="674769" y="1639466"/>
            <a:ext cx="3193475" cy="4450020"/>
          </a:xfrm>
          <a:custGeom>
            <a:avLst/>
            <a:gdLst>
              <a:gd name="connsiteX0" fmla="*/ 1273493 w 2166937"/>
              <a:gd name="connsiteY0" fmla="*/ 799475 h 3019568"/>
              <a:gd name="connsiteX1" fmla="*/ 326708 w 2166937"/>
              <a:gd name="connsiteY1" fmla="*/ 44142 h 3019568"/>
              <a:gd name="connsiteX2" fmla="*/ 0 w 2166937"/>
              <a:gd name="connsiteY2" fmla="*/ 202257 h 3019568"/>
              <a:gd name="connsiteX3" fmla="*/ 0 w 2166937"/>
              <a:gd name="connsiteY3" fmla="*/ 495627 h 3019568"/>
              <a:gd name="connsiteX4" fmla="*/ 0 w 2166937"/>
              <a:gd name="connsiteY4" fmla="*/ 1208097 h 3019568"/>
              <a:gd name="connsiteX5" fmla="*/ 380048 w 2166937"/>
              <a:gd name="connsiteY5" fmla="*/ 1510992 h 3019568"/>
              <a:gd name="connsiteX6" fmla="*/ 5715 w 2166937"/>
              <a:gd name="connsiteY6" fmla="*/ 1811030 h 3019568"/>
              <a:gd name="connsiteX7" fmla="*/ 5715 w 2166937"/>
              <a:gd name="connsiteY7" fmla="*/ 2523500 h 3019568"/>
              <a:gd name="connsiteX8" fmla="*/ 5715 w 2166937"/>
              <a:gd name="connsiteY8" fmla="*/ 2817822 h 3019568"/>
              <a:gd name="connsiteX9" fmla="*/ 332423 w 2166937"/>
              <a:gd name="connsiteY9" fmla="*/ 2974985 h 3019568"/>
              <a:gd name="connsiteX10" fmla="*/ 1273493 w 2166937"/>
              <a:gd name="connsiteY10" fmla="*/ 2224415 h 3019568"/>
              <a:gd name="connsiteX11" fmla="*/ 2166938 w 2166937"/>
              <a:gd name="connsiteY11" fmla="*/ 1511945 h 3019568"/>
              <a:gd name="connsiteX12" fmla="*/ 1273493 w 2166937"/>
              <a:gd name="connsiteY12" fmla="*/ 799475 h 301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6937" h="3019568">
                <a:moveTo>
                  <a:pt x="1273493" y="799475"/>
                </a:moveTo>
                <a:lnTo>
                  <a:pt x="326708" y="44142"/>
                </a:lnTo>
                <a:cubicBezTo>
                  <a:pt x="195263" y="-60633"/>
                  <a:pt x="0" y="32712"/>
                  <a:pt x="0" y="202257"/>
                </a:cubicBezTo>
                <a:lnTo>
                  <a:pt x="0" y="495627"/>
                </a:lnTo>
                <a:lnTo>
                  <a:pt x="0" y="1208097"/>
                </a:lnTo>
                <a:lnTo>
                  <a:pt x="380048" y="1510992"/>
                </a:lnTo>
                <a:lnTo>
                  <a:pt x="5715" y="1811030"/>
                </a:lnTo>
                <a:lnTo>
                  <a:pt x="5715" y="2523500"/>
                </a:lnTo>
                <a:lnTo>
                  <a:pt x="5715" y="2817822"/>
                </a:lnTo>
                <a:cubicBezTo>
                  <a:pt x="5715" y="2986415"/>
                  <a:pt x="200978" y="3080712"/>
                  <a:pt x="332423" y="2974985"/>
                </a:cubicBezTo>
                <a:lnTo>
                  <a:pt x="1273493" y="2224415"/>
                </a:lnTo>
                <a:lnTo>
                  <a:pt x="2166938" y="1511945"/>
                </a:lnTo>
                <a:lnTo>
                  <a:pt x="1273493" y="799475"/>
                </a:lnTo>
                <a:close/>
              </a:path>
            </a:pathLst>
          </a:custGeom>
          <a:noFill/>
          <a:ln w="12700" cap="flat">
            <a:solidFill>
              <a:schemeClr val="tx2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2">
            <a:extLst>
              <a:ext uri="{FF2B5EF4-FFF2-40B4-BE49-F238E27FC236}">
                <a16:creationId xmlns:a16="http://schemas.microsoft.com/office/drawing/2014/main" id="{454CBC42-3408-4EFB-B9F6-807F2943EC84}"/>
              </a:ext>
            </a:extLst>
          </p:cNvPr>
          <p:cNvSpPr/>
          <p:nvPr/>
        </p:nvSpPr>
        <p:spPr>
          <a:xfrm>
            <a:off x="2370407" y="367762"/>
            <a:ext cx="2508607" cy="3495675"/>
          </a:xfrm>
          <a:custGeom>
            <a:avLst/>
            <a:gdLst>
              <a:gd name="connsiteX0" fmla="*/ 1273493 w 2166937"/>
              <a:gd name="connsiteY0" fmla="*/ 799475 h 3019568"/>
              <a:gd name="connsiteX1" fmla="*/ 326708 w 2166937"/>
              <a:gd name="connsiteY1" fmla="*/ 44142 h 3019568"/>
              <a:gd name="connsiteX2" fmla="*/ 0 w 2166937"/>
              <a:gd name="connsiteY2" fmla="*/ 202257 h 3019568"/>
              <a:gd name="connsiteX3" fmla="*/ 0 w 2166937"/>
              <a:gd name="connsiteY3" fmla="*/ 495627 h 3019568"/>
              <a:gd name="connsiteX4" fmla="*/ 0 w 2166937"/>
              <a:gd name="connsiteY4" fmla="*/ 1208097 h 3019568"/>
              <a:gd name="connsiteX5" fmla="*/ 380048 w 2166937"/>
              <a:gd name="connsiteY5" fmla="*/ 1510992 h 3019568"/>
              <a:gd name="connsiteX6" fmla="*/ 5715 w 2166937"/>
              <a:gd name="connsiteY6" fmla="*/ 1811030 h 3019568"/>
              <a:gd name="connsiteX7" fmla="*/ 5715 w 2166937"/>
              <a:gd name="connsiteY7" fmla="*/ 2523500 h 3019568"/>
              <a:gd name="connsiteX8" fmla="*/ 5715 w 2166937"/>
              <a:gd name="connsiteY8" fmla="*/ 2817822 h 3019568"/>
              <a:gd name="connsiteX9" fmla="*/ 332423 w 2166937"/>
              <a:gd name="connsiteY9" fmla="*/ 2974985 h 3019568"/>
              <a:gd name="connsiteX10" fmla="*/ 1273493 w 2166937"/>
              <a:gd name="connsiteY10" fmla="*/ 2224415 h 3019568"/>
              <a:gd name="connsiteX11" fmla="*/ 2166938 w 2166937"/>
              <a:gd name="connsiteY11" fmla="*/ 1511945 h 3019568"/>
              <a:gd name="connsiteX12" fmla="*/ 1273493 w 2166937"/>
              <a:gd name="connsiteY12" fmla="*/ 799475 h 301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6937" h="3019568">
                <a:moveTo>
                  <a:pt x="1273493" y="799475"/>
                </a:moveTo>
                <a:lnTo>
                  <a:pt x="326708" y="44142"/>
                </a:lnTo>
                <a:cubicBezTo>
                  <a:pt x="195263" y="-60633"/>
                  <a:pt x="0" y="32712"/>
                  <a:pt x="0" y="202257"/>
                </a:cubicBezTo>
                <a:lnTo>
                  <a:pt x="0" y="495627"/>
                </a:lnTo>
                <a:lnTo>
                  <a:pt x="0" y="1208097"/>
                </a:lnTo>
                <a:lnTo>
                  <a:pt x="380048" y="1510992"/>
                </a:lnTo>
                <a:lnTo>
                  <a:pt x="5715" y="1811030"/>
                </a:lnTo>
                <a:lnTo>
                  <a:pt x="5715" y="2523500"/>
                </a:lnTo>
                <a:lnTo>
                  <a:pt x="5715" y="2817822"/>
                </a:lnTo>
                <a:cubicBezTo>
                  <a:pt x="5715" y="2986415"/>
                  <a:pt x="200978" y="3080712"/>
                  <a:pt x="332423" y="2974985"/>
                </a:cubicBezTo>
                <a:lnTo>
                  <a:pt x="1273493" y="2224415"/>
                </a:lnTo>
                <a:lnTo>
                  <a:pt x="2166938" y="1511945"/>
                </a:lnTo>
                <a:lnTo>
                  <a:pt x="1273493" y="799475"/>
                </a:lnTo>
                <a:close/>
              </a:path>
            </a:pathLst>
          </a:custGeom>
          <a:noFill/>
          <a:ln w="12700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Graphic 2">
            <a:extLst>
              <a:ext uri="{FF2B5EF4-FFF2-40B4-BE49-F238E27FC236}">
                <a16:creationId xmlns:a16="http://schemas.microsoft.com/office/drawing/2014/main" id="{1D041992-2252-4723-B529-25AFD55A8179}"/>
              </a:ext>
            </a:extLst>
          </p:cNvPr>
          <p:cNvSpPr/>
          <p:nvPr/>
        </p:nvSpPr>
        <p:spPr>
          <a:xfrm>
            <a:off x="2980538" y="3866137"/>
            <a:ext cx="1504879" cy="2097007"/>
          </a:xfrm>
          <a:custGeom>
            <a:avLst/>
            <a:gdLst>
              <a:gd name="connsiteX0" fmla="*/ 1273493 w 2166937"/>
              <a:gd name="connsiteY0" fmla="*/ 799475 h 3019568"/>
              <a:gd name="connsiteX1" fmla="*/ 326708 w 2166937"/>
              <a:gd name="connsiteY1" fmla="*/ 44142 h 3019568"/>
              <a:gd name="connsiteX2" fmla="*/ 0 w 2166937"/>
              <a:gd name="connsiteY2" fmla="*/ 202257 h 3019568"/>
              <a:gd name="connsiteX3" fmla="*/ 0 w 2166937"/>
              <a:gd name="connsiteY3" fmla="*/ 495627 h 3019568"/>
              <a:gd name="connsiteX4" fmla="*/ 0 w 2166937"/>
              <a:gd name="connsiteY4" fmla="*/ 1208097 h 3019568"/>
              <a:gd name="connsiteX5" fmla="*/ 380048 w 2166937"/>
              <a:gd name="connsiteY5" fmla="*/ 1510992 h 3019568"/>
              <a:gd name="connsiteX6" fmla="*/ 5715 w 2166937"/>
              <a:gd name="connsiteY6" fmla="*/ 1811030 h 3019568"/>
              <a:gd name="connsiteX7" fmla="*/ 5715 w 2166937"/>
              <a:gd name="connsiteY7" fmla="*/ 2523500 h 3019568"/>
              <a:gd name="connsiteX8" fmla="*/ 5715 w 2166937"/>
              <a:gd name="connsiteY8" fmla="*/ 2817822 h 3019568"/>
              <a:gd name="connsiteX9" fmla="*/ 332423 w 2166937"/>
              <a:gd name="connsiteY9" fmla="*/ 2974985 h 3019568"/>
              <a:gd name="connsiteX10" fmla="*/ 1273493 w 2166937"/>
              <a:gd name="connsiteY10" fmla="*/ 2224415 h 3019568"/>
              <a:gd name="connsiteX11" fmla="*/ 2166938 w 2166937"/>
              <a:gd name="connsiteY11" fmla="*/ 1511945 h 3019568"/>
              <a:gd name="connsiteX12" fmla="*/ 1273493 w 2166937"/>
              <a:gd name="connsiteY12" fmla="*/ 799475 h 3019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166937" h="3019568">
                <a:moveTo>
                  <a:pt x="1273493" y="799475"/>
                </a:moveTo>
                <a:lnTo>
                  <a:pt x="326708" y="44142"/>
                </a:lnTo>
                <a:cubicBezTo>
                  <a:pt x="195263" y="-60633"/>
                  <a:pt x="0" y="32712"/>
                  <a:pt x="0" y="202257"/>
                </a:cubicBezTo>
                <a:lnTo>
                  <a:pt x="0" y="495627"/>
                </a:lnTo>
                <a:lnTo>
                  <a:pt x="0" y="1208097"/>
                </a:lnTo>
                <a:lnTo>
                  <a:pt x="380048" y="1510992"/>
                </a:lnTo>
                <a:lnTo>
                  <a:pt x="5715" y="1811030"/>
                </a:lnTo>
                <a:lnTo>
                  <a:pt x="5715" y="2523500"/>
                </a:lnTo>
                <a:lnTo>
                  <a:pt x="5715" y="2817822"/>
                </a:lnTo>
                <a:cubicBezTo>
                  <a:pt x="5715" y="2986415"/>
                  <a:pt x="200978" y="3080712"/>
                  <a:pt x="332423" y="2974985"/>
                </a:cubicBezTo>
                <a:lnTo>
                  <a:pt x="1273493" y="2224415"/>
                </a:lnTo>
                <a:lnTo>
                  <a:pt x="2166938" y="1511945"/>
                </a:lnTo>
                <a:lnTo>
                  <a:pt x="1273493" y="799475"/>
                </a:lnTo>
                <a:close/>
              </a:path>
            </a:pathLst>
          </a:custGeom>
          <a:noFill/>
          <a:ln w="12700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E6BB2396-F15B-483F-A53B-4635BC914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7">
            <a:extLst>
              <a:ext uri="{FF2B5EF4-FFF2-40B4-BE49-F238E27FC236}">
                <a16:creationId xmlns:a16="http://schemas.microsoft.com/office/drawing/2014/main" id="{D3417BBF-76A4-4EAD-A65A-AA837BDD63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00112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BA294CB-5527-4DAE-A9BF-B70C7F65722A}"/>
              </a:ext>
            </a:extLst>
          </p:cNvPr>
          <p:cNvSpPr/>
          <p:nvPr/>
        </p:nvSpPr>
        <p:spPr>
          <a:xfrm>
            <a:off x="0" y="0"/>
            <a:ext cx="1420837" cy="15193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55A78AB-95AF-4886-9B7F-146508975BDF}"/>
              </a:ext>
            </a:extLst>
          </p:cNvPr>
          <p:cNvSpPr/>
          <p:nvPr/>
        </p:nvSpPr>
        <p:spPr>
          <a:xfrm>
            <a:off x="794825" y="1209822"/>
            <a:ext cx="11397175" cy="309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207D3-3D4F-4F37-9386-7B7EEECB5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E34BD17D-E556-48C6-91ED-02E975317B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9538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295FE-B3A5-6FBC-9D3B-F4DADFC65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B65EAC-21A1-E376-65EF-7100B4840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412AA-D510-87D7-21C9-9B954A1E2A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FF5AD-B1DA-4FE1-9C9C-545D5A0F7759}" type="datetimeFigureOut">
              <a:rPr lang="en-US" smtClean="0"/>
              <a:t>8/28/2024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A8C24-EB6D-F98C-1AA6-8F688AD78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31587-0F11-92EE-814A-2830AF8B4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7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 2 Conten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4">
            <a:extLst>
              <a:ext uri="{FF2B5EF4-FFF2-40B4-BE49-F238E27FC236}">
                <a16:creationId xmlns:a16="http://schemas.microsoft.com/office/drawing/2014/main" id="{2B05147F-9485-404E-B6F9-E69F6164F48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13677" y="1493049"/>
            <a:ext cx="5657934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2000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667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500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333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167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24">
            <a:extLst>
              <a:ext uri="{FF2B5EF4-FFF2-40B4-BE49-F238E27FC236}">
                <a16:creationId xmlns:a16="http://schemas.microsoft.com/office/drawing/2014/main" id="{B5B31CC0-A593-4D02-B4A7-9FF896F02B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22772" y="1493049"/>
            <a:ext cx="5657934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2000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667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500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333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167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57E84BD-8850-4137-A3F5-963283C26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F31FAB4-C175-4698-8C6B-42549C0FB1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0A677A-FFFA-4A74-9925-ACFEB7C670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84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24">
            <a:extLst>
              <a:ext uri="{FF2B5EF4-FFF2-40B4-BE49-F238E27FC236}">
                <a16:creationId xmlns:a16="http://schemas.microsoft.com/office/drawing/2014/main" id="{6A99301B-7543-4C8A-A14C-DE3EFAF9DB2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13677" y="1493049"/>
            <a:ext cx="5657934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2000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667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500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333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167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9" name="Content Placeholder 24">
            <a:extLst>
              <a:ext uri="{FF2B5EF4-FFF2-40B4-BE49-F238E27FC236}">
                <a16:creationId xmlns:a16="http://schemas.microsoft.com/office/drawing/2014/main" id="{80833D55-6A56-464A-A6C7-826B940138C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22772" y="1493049"/>
            <a:ext cx="5657934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2000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667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500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333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167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019620-9B87-4BEB-A19C-29B53B253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5">
            <a:extLst>
              <a:ext uri="{FF2B5EF4-FFF2-40B4-BE49-F238E27FC236}">
                <a16:creationId xmlns:a16="http://schemas.microsoft.com/office/drawing/2014/main" id="{D6B11D9E-F2B2-4764-9BA0-BAB02D6036A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834FBA5-3083-4C1B-B4B7-D57F701426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7">
            <a:extLst>
              <a:ext uri="{FF2B5EF4-FFF2-40B4-BE49-F238E27FC236}">
                <a16:creationId xmlns:a16="http://schemas.microsoft.com/office/drawing/2014/main" id="{B57A89C5-1D78-4C2C-B696-7F69AFCA7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850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Singl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4">
            <a:extLst>
              <a:ext uri="{FF2B5EF4-FFF2-40B4-BE49-F238E27FC236}">
                <a16:creationId xmlns:a16="http://schemas.microsoft.com/office/drawing/2014/main" id="{A34FD180-0491-4B8F-B0AD-C854E76B70E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4577" y="1500734"/>
            <a:ext cx="3757536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Content Placeholder 24">
            <a:extLst>
              <a:ext uri="{FF2B5EF4-FFF2-40B4-BE49-F238E27FC236}">
                <a16:creationId xmlns:a16="http://schemas.microsoft.com/office/drawing/2014/main" id="{DA9532B8-4EC8-4820-9656-FF889CC14AA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209888" y="1500734"/>
            <a:ext cx="3757536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Content Placeholder 24">
            <a:extLst>
              <a:ext uri="{FF2B5EF4-FFF2-40B4-BE49-F238E27FC236}">
                <a16:creationId xmlns:a16="http://schemas.microsoft.com/office/drawing/2014/main" id="{8E7F1DA4-358A-4B5D-B860-8B8812E81EFB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217232" y="1500734"/>
            <a:ext cx="3757536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79B62F-5556-42F2-9D8C-D4A52BB17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C1EB760-CBF0-4D37-A881-F04EE476F1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6E1EFEB3-1738-4F6F-B6A1-62EC4C6422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82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 Header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4">
            <a:extLst>
              <a:ext uri="{FF2B5EF4-FFF2-40B4-BE49-F238E27FC236}">
                <a16:creationId xmlns:a16="http://schemas.microsoft.com/office/drawing/2014/main" id="{CCB28310-005E-411B-A543-B78CA2CAABF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4577" y="1500734"/>
            <a:ext cx="3757536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2" name="Content Placeholder 24">
            <a:extLst>
              <a:ext uri="{FF2B5EF4-FFF2-40B4-BE49-F238E27FC236}">
                <a16:creationId xmlns:a16="http://schemas.microsoft.com/office/drawing/2014/main" id="{EDDA53B2-0502-472F-906E-51DF915B60D8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8209888" y="1500734"/>
            <a:ext cx="3757536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3" name="Content Placeholder 24">
            <a:extLst>
              <a:ext uri="{FF2B5EF4-FFF2-40B4-BE49-F238E27FC236}">
                <a16:creationId xmlns:a16="http://schemas.microsoft.com/office/drawing/2014/main" id="{AD64EB56-CA5F-41DE-9533-DFED8B8F03B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4217232" y="1500734"/>
            <a:ext cx="3757536" cy="4833938"/>
          </a:xfrm>
        </p:spPr>
        <p:txBody>
          <a:bodyPr>
            <a:normAutofit/>
          </a:bodyPr>
          <a:lstStyle>
            <a:lvl1pPr>
              <a:spcBef>
                <a:spcPts val="1500"/>
              </a:spcBef>
              <a:defRPr sz="1667"/>
            </a:lvl1pPr>
            <a:lvl2pPr marL="685674" indent="-228559">
              <a:spcBef>
                <a:spcPts val="1000"/>
              </a:spcBef>
              <a:buFont typeface="Century Gothic" panose="020B0502020202020204" pitchFamily="34" charset="0"/>
              <a:buChar char="–"/>
              <a:defRPr sz="1500">
                <a:solidFill>
                  <a:schemeClr val="tx2"/>
                </a:solidFill>
              </a:defRPr>
            </a:lvl2pPr>
            <a:lvl3pPr>
              <a:spcBef>
                <a:spcPts val="1000"/>
              </a:spcBef>
              <a:defRPr sz="1333">
                <a:solidFill>
                  <a:schemeClr val="tx2"/>
                </a:solidFill>
              </a:defRPr>
            </a:lvl3pPr>
            <a:lvl4pPr marL="1599904" indent="-228559">
              <a:spcBef>
                <a:spcPts val="500"/>
              </a:spcBef>
              <a:buFont typeface="Century Gothic" panose="020B0502020202020204" pitchFamily="34" charset="0"/>
              <a:buChar char="–"/>
              <a:defRPr sz="1167">
                <a:solidFill>
                  <a:schemeClr val="tx2"/>
                </a:solidFill>
              </a:defRPr>
            </a:lvl4pPr>
            <a:lvl5pPr>
              <a:spcBef>
                <a:spcPts val="500"/>
              </a:spcBef>
              <a:defRPr sz="1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9EDC10-29A4-4086-AFAE-5CE36BD23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15">
            <a:extLst>
              <a:ext uri="{FF2B5EF4-FFF2-40B4-BE49-F238E27FC236}">
                <a16:creationId xmlns:a16="http://schemas.microsoft.com/office/drawing/2014/main" id="{4EB2CA07-CF16-433E-AF92-ECFC6FADCF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8011" y="760967"/>
            <a:ext cx="9084064" cy="424733"/>
          </a:xfrm>
        </p:spPr>
        <p:txBody>
          <a:bodyPr lIns="0" rIns="0"/>
          <a:lstStyle>
            <a:lvl1pPr marL="0" indent="0">
              <a:lnSpc>
                <a:spcPct val="85000"/>
              </a:lnSpc>
              <a:buNone/>
              <a:defRPr b="1">
                <a:solidFill>
                  <a:schemeClr val="tx2"/>
                </a:solidFill>
              </a:defRPr>
            </a:lvl1pPr>
            <a:lvl2pPr marL="457115" indent="0">
              <a:buNone/>
              <a:defRPr b="1">
                <a:solidFill>
                  <a:schemeClr val="accent4"/>
                </a:solidFill>
              </a:defRPr>
            </a:lvl2pPr>
            <a:lvl3pPr marL="914229" indent="0">
              <a:buNone/>
              <a:defRPr b="1">
                <a:solidFill>
                  <a:schemeClr val="accent4"/>
                </a:solidFill>
              </a:defRPr>
            </a:lvl3pPr>
            <a:lvl4pPr marL="1371345" indent="0">
              <a:buNone/>
              <a:defRPr b="1">
                <a:solidFill>
                  <a:schemeClr val="accent4"/>
                </a:solidFill>
              </a:defRPr>
            </a:lvl4pPr>
            <a:lvl5pPr marL="1828462" indent="0">
              <a:buNone/>
              <a:defRPr b="1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96980AD-7796-4AFF-BFD7-4FA98A5098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7">
            <a:extLst>
              <a:ext uri="{FF2B5EF4-FFF2-40B4-BE49-F238E27FC236}">
                <a16:creationId xmlns:a16="http://schemas.microsoft.com/office/drawing/2014/main" id="{A5F7CEEA-5904-41F1-8953-BE62FFB494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8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54" Type="http://schemas.openxmlformats.org/officeDocument/2006/relationships/image" Target="../media/image2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image" Target="../media/image4.svg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A9A073-C08B-C94E-A8B3-73ABA59AC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011" y="205622"/>
            <a:ext cx="9269200" cy="566217"/>
          </a:xfrm>
          <a:prstGeom prst="rect">
            <a:avLst/>
          </a:prstGeom>
        </p:spPr>
        <p:txBody>
          <a:bodyPr vert="horz" lIns="0" tIns="45720" rIns="91440" bIns="45720" rtlCol="0" anchor="t" anchorCtr="0">
            <a:noAutofit/>
          </a:bodyPr>
          <a:lstStyle/>
          <a:p>
            <a:pPr marL="0" lvl="0"/>
            <a:r>
              <a:rPr lang="en-US"/>
              <a:t>Click to edit </a:t>
            </a:r>
            <a:br>
              <a:rPr lang="en-US"/>
            </a:br>
            <a:r>
              <a:rPr lang="en-US"/>
              <a:t>Master 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9C8907-70B3-4342-A797-A3AF59FFA094}"/>
              </a:ext>
            </a:extLst>
          </p:cNvPr>
          <p:cNvSpPr/>
          <p:nvPr/>
        </p:nvSpPr>
        <p:spPr>
          <a:xfrm>
            <a:off x="0" y="6582508"/>
            <a:ext cx="12192000" cy="45719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E9DDA0-74AF-864C-8FDB-6BD40DC6C7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6446" y="1566547"/>
            <a:ext cx="11259109" cy="4790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0D4912-AB3B-F848-86D4-74E9BFE87F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5487" y="6629400"/>
            <a:ext cx="2542640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A4B9B7C8-55A8-433E-8AF5-BD0AB0279A2B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C9145B-7772-FD46-BF2E-AB2A0B4F8B32}"/>
              </a:ext>
            </a:extLst>
          </p:cNvPr>
          <p:cNvSpPr txBox="1"/>
          <p:nvPr/>
        </p:nvSpPr>
        <p:spPr>
          <a:xfrm>
            <a:off x="333638" y="605484"/>
            <a:ext cx="184731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16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817C6B67-5247-4659-AECB-71C615B8110A}"/>
              </a:ext>
            </a:extLst>
          </p:cNvPr>
          <p:cNvPicPr>
            <a:picLocks noChangeAspect="1"/>
          </p:cNvPicPr>
          <p:nvPr/>
        </p:nvPicPr>
        <p:blipFill>
          <a:blip r:embed="rId5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4"/>
              </a:ext>
            </a:extLst>
          </a:blip>
          <a:stretch>
            <a:fillRect/>
          </a:stretch>
        </p:blipFill>
        <p:spPr>
          <a:xfrm>
            <a:off x="10629212" y="256744"/>
            <a:ext cx="1252610" cy="42654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72A9105-8517-48B6-B10B-5769F1AA49F1}"/>
              </a:ext>
            </a:extLst>
          </p:cNvPr>
          <p:cNvSpPr/>
          <p:nvPr/>
        </p:nvSpPr>
        <p:spPr>
          <a:xfrm>
            <a:off x="0" y="1324679"/>
            <a:ext cx="12192000" cy="4572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F4BC60-0C44-4BA4-8C4F-6A0000967A44}"/>
              </a:ext>
            </a:extLst>
          </p:cNvPr>
          <p:cNvPicPr>
            <a:picLocks noChangeAspect="1"/>
          </p:cNvPicPr>
          <p:nvPr/>
        </p:nvPicPr>
        <p:blipFill>
          <a:blip r:embed="rId55">
            <a:extLst>
              <a:ext uri="{96DAC541-7B7A-43D3-8B79-37D633B846F1}">
                <asvg:svgBlip xmlns:asvg="http://schemas.microsoft.com/office/drawing/2016/SVG/main" r:embed="rId56"/>
              </a:ext>
            </a:extLst>
          </a:blip>
          <a:srcRect/>
          <a:stretch/>
        </p:blipFill>
        <p:spPr>
          <a:xfrm>
            <a:off x="245788" y="229791"/>
            <a:ext cx="659243" cy="494432"/>
          </a:xfrm>
          <a:prstGeom prst="rect">
            <a:avLst/>
          </a:prstGeom>
          <a:ln>
            <a:noFill/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A282B49-354B-408D-9A87-9BA02DE72DA5}"/>
              </a:ext>
            </a:extLst>
          </p:cNvPr>
          <p:cNvCxnSpPr>
            <a:cxnSpLocks/>
          </p:cNvCxnSpPr>
          <p:nvPr/>
        </p:nvCxnSpPr>
        <p:spPr>
          <a:xfrm>
            <a:off x="1012025" y="225547"/>
            <a:ext cx="0" cy="502920"/>
          </a:xfrm>
          <a:prstGeom prst="line">
            <a:avLst/>
          </a:prstGeom>
          <a:ln w="1270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72C5C8-4B38-453D-B42A-47EA50C6FA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3873" y="6629400"/>
            <a:ext cx="9037741" cy="228600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>
              <a:defRPr lang="en-US" sz="75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1AC537-67DF-31F5-7186-DFB745BF634D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72580"/>
            <a:ext cx="2149475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800">
                <a:solidFill>
                  <a:srgbClr val="7373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Boston Scientific Public – Public Release Authorized</a:t>
            </a:r>
          </a:p>
        </p:txBody>
      </p:sp>
    </p:spTree>
    <p:extLst>
      <p:ext uri="{BB962C8B-B14F-4D97-AF65-F5344CB8AC3E}">
        <p14:creationId xmlns:p14="http://schemas.microsoft.com/office/powerpoint/2010/main" val="1354420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04" r:id="rId43"/>
    <p:sldLayoutId id="2147483705" r:id="rId44"/>
    <p:sldLayoutId id="2147483706" r:id="rId45"/>
    <p:sldLayoutId id="2147483707" r:id="rId46"/>
    <p:sldLayoutId id="2147483708" r:id="rId47"/>
    <p:sldLayoutId id="2147483709" r:id="rId48"/>
    <p:sldLayoutId id="2147483710" r:id="rId49"/>
    <p:sldLayoutId id="2147483711" r:id="rId50"/>
    <p:sldLayoutId id="2147483712" r:id="rId51"/>
  </p:sldLayoutIdLst>
  <p:txStyles>
    <p:titleStyle>
      <a:lvl1pPr algn="l" defTabSz="914232" rtl="0" eaLnBrk="1" latinLnBrk="0" hangingPunct="1">
        <a:lnSpc>
          <a:spcPct val="90000"/>
        </a:lnSpc>
        <a:spcBef>
          <a:spcPct val="0"/>
        </a:spcBef>
        <a:buNone/>
        <a:defRPr lang="en-US" sz="3600" b="0" kern="1200" dirty="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559" indent="-228559" algn="l" defTabSz="914232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85674" indent="-228559" algn="l" defTabSz="914232" rtl="0" eaLnBrk="1" latinLnBrk="0" hangingPunct="1">
        <a:lnSpc>
          <a:spcPct val="90000"/>
        </a:lnSpc>
        <a:spcBef>
          <a:spcPts val="1200"/>
        </a:spcBef>
        <a:buFont typeface="Century Gothic" panose="020B0502020202020204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1142788" indent="-228559" algn="l" defTabSz="914232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599904" indent="-228559" algn="l" defTabSz="914232" rtl="0" eaLnBrk="1" latinLnBrk="0" hangingPunct="1">
        <a:lnSpc>
          <a:spcPct val="90000"/>
        </a:lnSpc>
        <a:spcBef>
          <a:spcPts val="600"/>
        </a:spcBef>
        <a:buFont typeface="Century Gothic" panose="020B050202020202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021" indent="-228559" algn="l" defTabSz="914232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135" indent="-228559" algn="l" defTabSz="9142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49" indent="-228559" algn="l" defTabSz="9142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7" indent="-228559" algn="l" defTabSz="9142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83" indent="-228559" algn="l" defTabSz="91423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6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2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45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63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79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92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08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25" algn="l" defTabSz="91423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800">
          <p15:clr>
            <a:srgbClr val="F26B43"/>
          </p15:clr>
        </p15:guide>
        <p15:guide id="2" pos="2940">
          <p15:clr>
            <a:srgbClr val="F26B43"/>
          </p15:clr>
        </p15:guide>
        <p15:guide id="3" pos="6400">
          <p15:clr>
            <a:srgbClr val="F26B43"/>
          </p15:clr>
        </p15:guide>
        <p15:guide id="5" orient="horz" pos="2160">
          <p15:clr>
            <a:srgbClr val="F26B43"/>
          </p15:clr>
        </p15:guide>
        <p15:guide id="6" pos="3528">
          <p15:clr>
            <a:srgbClr val="F26B43"/>
          </p15:clr>
        </p15:guide>
        <p15:guide id="7" pos="7680">
          <p15:clr>
            <a:srgbClr val="F26B43"/>
          </p15:clr>
        </p15:guide>
        <p15:guide id="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Paul.Belk@bsci.com" TargetMode="External"/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FEE82-C6E1-33ED-E1A1-F3D04F216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6657" y="2509284"/>
            <a:ext cx="6436871" cy="1503992"/>
          </a:xfrm>
        </p:spPr>
        <p:txBody>
          <a:bodyPr/>
          <a:lstStyle/>
          <a:p>
            <a:r>
              <a:rPr lang="en-US" sz="2200" b="1">
                <a:cs typeface="Calibri" panose="020F0502020204030204" pitchFamily="34" charset="0"/>
              </a:rPr>
              <a:t>Coordination of Time-Dependent Simulation Parameters Using the Application Builder in COMSOL Multiphysics®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CE773F-82EC-1D74-3DE5-09033899E90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99176" y="4102710"/>
            <a:ext cx="6151835" cy="132448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>
                <a:latin typeface="+mn-lt"/>
                <a:cs typeface="Calibri" panose="020F0502020204030204" pitchFamily="34" charset="0"/>
              </a:rPr>
              <a:t>COMSOL Conference Boston, October 2024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>
                <a:latin typeface="+mn-lt"/>
                <a:cs typeface="Calibri" panose="020F0502020204030204" pitchFamily="34" charset="0"/>
              </a:rPr>
              <a:t>Dr. Paul Belk*, Dr. Anna Harrington*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dirty="0">
                <a:latin typeface="+mn-lt"/>
                <a:cs typeface="Calibri" panose="020F0502020204030204" pitchFamily="34" charset="0"/>
              </a:rPr>
              <a:t>*Boston Scientific Corporation, Boston, MA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sz="1800" dirty="0">
              <a:latin typeface="+mn-lt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sz="1800" dirty="0">
              <a:latin typeface="+mn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819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4F7C5C0-D324-336C-53CA-061D73BF1119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7DF8C1-FC8D-8292-0C46-083CA0664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Record Code to Set Up Conditions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02F564-4910-915A-86EB-2B00767818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1113" y="723639"/>
            <a:ext cx="6762340" cy="541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4436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F43D9AC-D545-5C11-F0BB-F64422E569D3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6CC084-3D79-F750-F225-394047364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8010" y="205622"/>
            <a:ext cx="9720361" cy="566217"/>
          </a:xfrm>
        </p:spPr>
        <p:txBody>
          <a:bodyPr/>
          <a:lstStyle/>
          <a:p>
            <a:r>
              <a:rPr lang="en-US" b="1"/>
              <a:t>Record Code to Set Up Evaluation Times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DC6A295-F6FB-25AD-8864-CDCF5EF6F9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77393" y="1247790"/>
            <a:ext cx="9152691" cy="3754608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33E929F-7A55-D3FF-DD83-091E87D4E88A}"/>
              </a:ext>
            </a:extLst>
          </p:cNvPr>
          <p:cNvSpPr/>
          <p:nvPr/>
        </p:nvSpPr>
        <p:spPr>
          <a:xfrm>
            <a:off x="8221539" y="5420947"/>
            <a:ext cx="3962400" cy="928449"/>
          </a:xfrm>
          <a:prstGeom prst="rect">
            <a:avLst/>
          </a:prstGeom>
          <a:gradFill flip="none" rotWithShape="1">
            <a:gsLst>
              <a:gs pos="1000">
                <a:srgbClr val="BB3EFF">
                  <a:alpha val="62000"/>
                </a:srgbClr>
              </a:gs>
              <a:gs pos="100000">
                <a:srgbClr val="0FBED0"/>
              </a:gs>
            </a:gsLst>
            <a:path path="circle">
              <a:fillToRect t="100000" r="100000"/>
            </a:path>
            <a:tileRect l="-100000" b="-100000"/>
          </a:gradFill>
          <a:ln>
            <a:gradFill flip="none" rotWithShape="1">
              <a:gsLst>
                <a:gs pos="1000">
                  <a:srgbClr val="BB3EFF"/>
                </a:gs>
                <a:gs pos="50000">
                  <a:schemeClr val="accent1">
                    <a:lumMod val="45000"/>
                    <a:lumOff val="55000"/>
                  </a:schemeClr>
                </a:gs>
                <a:gs pos="65000">
                  <a:srgbClr val="0FBED0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 Recording Code:</a:t>
            </a:r>
            <a:endParaRPr lang="en-US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Edit Output times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BA9FE4-3D6D-46A6-7DF3-197EBF243AE8}"/>
              </a:ext>
            </a:extLst>
          </p:cNvPr>
          <p:cNvSpPr/>
          <p:nvPr/>
        </p:nvSpPr>
        <p:spPr>
          <a:xfrm>
            <a:off x="4945430" y="3975816"/>
            <a:ext cx="4849728" cy="46859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28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758C606-4BAE-D39A-76B4-36E53FCDD021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848FAD-0F74-99BE-8C69-E64182DD5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Record Code to Set Up Evaluation Times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2CD3D0-ECE8-17D4-F912-5B64E52DE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675" y="924279"/>
            <a:ext cx="8628031" cy="5378182"/>
          </a:xfrm>
          <a:prstGeom prst="rect">
            <a:avLst/>
          </a:prstGeom>
          <a:noFill/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A65BAA1-18D8-253A-F416-EFE9DFB6A986}"/>
              </a:ext>
            </a:extLst>
          </p:cNvPr>
          <p:cNvSpPr/>
          <p:nvPr/>
        </p:nvSpPr>
        <p:spPr>
          <a:xfrm>
            <a:off x="3485662" y="5634892"/>
            <a:ext cx="6408615" cy="4767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3385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8FB1D0B-1842-7867-65A6-C2359EB95EFA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587C57-FEA6-B3CB-B5B7-AE0030E66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Method: Inputs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B0796-65B8-BAD5-FFF1-C35254C95F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236" y="1189581"/>
            <a:ext cx="11803527" cy="479017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>
                <a:solidFill>
                  <a:srgbClr val="008060"/>
                </a:solidFill>
              </a:rPr>
              <a:t>// Get data from pulse table == CUSTOM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>
                <a:solidFill>
                  <a:srgbClr val="008060"/>
                </a:solidFill>
              </a:rPr>
              <a:t>// determine number of pieces in piecewise function.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>
                <a:solidFill>
                  <a:srgbClr val="22457A"/>
                </a:solidFill>
              </a:rPr>
              <a:t>int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 err="1">
                <a:solidFill>
                  <a:srgbClr val="000000"/>
                </a:solidFill>
              </a:rPr>
              <a:t>nPieces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>
                <a:solidFill>
                  <a:srgbClr val="393939"/>
                </a:solidFill>
              </a:rPr>
              <a:t>=</a:t>
            </a:r>
            <a:r>
              <a:rPr lang="en-US" sz="2000" b="0">
                <a:solidFill>
                  <a:srgbClr val="000000"/>
                </a:solidFill>
              </a:rPr>
              <a:t> 0;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>
                <a:solidFill>
                  <a:srgbClr val="22457A"/>
                </a:solidFill>
              </a:rPr>
              <a:t>double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 err="1">
                <a:solidFill>
                  <a:srgbClr val="000000"/>
                </a:solidFill>
              </a:rPr>
              <a:t>minDur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>
                <a:solidFill>
                  <a:srgbClr val="393939"/>
                </a:solidFill>
              </a:rPr>
              <a:t>=</a:t>
            </a:r>
            <a:r>
              <a:rPr lang="en-US" sz="2000" b="0">
                <a:solidFill>
                  <a:srgbClr val="000000"/>
                </a:solidFill>
              </a:rPr>
              <a:t> pulses[0][2];  </a:t>
            </a:r>
            <a:r>
              <a:rPr lang="en-US" sz="2000" b="0">
                <a:solidFill>
                  <a:srgbClr val="008060"/>
                </a:solidFill>
              </a:rPr>
              <a:t>// for transition times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>
                <a:solidFill>
                  <a:srgbClr val="2B579A"/>
                </a:solidFill>
              </a:rPr>
              <a:t>for</a:t>
            </a:r>
            <a:r>
              <a:rPr lang="en-US" sz="2000" b="0">
                <a:solidFill>
                  <a:srgbClr val="000000"/>
                </a:solidFill>
              </a:rPr>
              <a:t> (</a:t>
            </a:r>
            <a:r>
              <a:rPr lang="en-US" sz="2000" b="1">
                <a:solidFill>
                  <a:srgbClr val="22457A"/>
                </a:solidFill>
              </a:rPr>
              <a:t>int</a:t>
            </a:r>
            <a:r>
              <a:rPr lang="en-US" sz="2000" b="0">
                <a:solidFill>
                  <a:srgbClr val="000000"/>
                </a:solidFill>
              </a:rPr>
              <a:t> row </a:t>
            </a:r>
            <a:r>
              <a:rPr lang="en-US" sz="2000" b="0">
                <a:solidFill>
                  <a:srgbClr val="393939"/>
                </a:solidFill>
              </a:rPr>
              <a:t>=</a:t>
            </a:r>
            <a:r>
              <a:rPr lang="en-US" sz="2000" b="0">
                <a:solidFill>
                  <a:srgbClr val="000000"/>
                </a:solidFill>
              </a:rPr>
              <a:t> 0; row </a:t>
            </a:r>
            <a:r>
              <a:rPr lang="en-US" sz="2000" b="0">
                <a:solidFill>
                  <a:srgbClr val="393939"/>
                </a:solidFill>
              </a:rPr>
              <a:t>&lt;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 i="1" err="1">
                <a:solidFill>
                  <a:srgbClr val="075A99"/>
                </a:solidFill>
              </a:rPr>
              <a:t>matrixSize</a:t>
            </a:r>
            <a:r>
              <a:rPr lang="en-US" sz="2000" b="0" i="0">
                <a:solidFill>
                  <a:srgbClr val="000000"/>
                </a:solidFill>
              </a:rPr>
              <a:t>(pulses)[0]; </a:t>
            </a:r>
            <a:r>
              <a:rPr lang="en-US" sz="2000" b="0" i="0">
                <a:solidFill>
                  <a:srgbClr val="393939"/>
                </a:solidFill>
              </a:rPr>
              <a:t>++</a:t>
            </a:r>
            <a:r>
              <a:rPr lang="en-US" sz="2000" b="0" i="0">
                <a:solidFill>
                  <a:srgbClr val="000000"/>
                </a:solidFill>
              </a:rPr>
              <a:t>row)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</a:t>
            </a:r>
            <a:r>
              <a:rPr lang="en-US" sz="2000" b="0" i="0" err="1">
                <a:solidFill>
                  <a:srgbClr val="000000"/>
                </a:solidFill>
              </a:rPr>
              <a:t>nPieces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0" i="0">
                <a:solidFill>
                  <a:srgbClr val="393939"/>
                </a:solidFill>
              </a:rPr>
              <a:t>+=</a:t>
            </a:r>
            <a:r>
              <a:rPr lang="en-US" sz="2000" b="0" i="0">
                <a:solidFill>
                  <a:srgbClr val="000000"/>
                </a:solidFill>
              </a:rPr>
              <a:t> pulses[row][0]</a:t>
            </a:r>
            <a:r>
              <a:rPr lang="en-US" sz="2000" b="0" i="0">
                <a:solidFill>
                  <a:srgbClr val="393939"/>
                </a:solidFill>
              </a:rPr>
              <a:t>*</a:t>
            </a:r>
            <a:r>
              <a:rPr lang="en-US" sz="2000" b="0" i="0">
                <a:solidFill>
                  <a:srgbClr val="000000"/>
                </a:solidFill>
              </a:rPr>
              <a:t>2; </a:t>
            </a:r>
            <a:r>
              <a:rPr lang="en-US" sz="2000" b="0" i="0">
                <a:solidFill>
                  <a:srgbClr val="008060"/>
                </a:solidFill>
              </a:rPr>
              <a:t>// each row also has a recovery piece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</a:t>
            </a:r>
            <a:r>
              <a:rPr lang="en-US" sz="2000" b="1" i="0">
                <a:solidFill>
                  <a:srgbClr val="2B579A"/>
                </a:solidFill>
              </a:rPr>
              <a:t>if</a:t>
            </a:r>
            <a:r>
              <a:rPr lang="en-US" sz="2000" b="0" i="0">
                <a:solidFill>
                  <a:srgbClr val="000000"/>
                </a:solidFill>
              </a:rPr>
              <a:t> (pulses[row][2] </a:t>
            </a:r>
            <a:r>
              <a:rPr lang="en-US" sz="2000" b="0" i="0">
                <a:solidFill>
                  <a:srgbClr val="393939"/>
                </a:solidFill>
              </a:rPr>
              <a:t>&lt;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0" i="0" err="1">
                <a:solidFill>
                  <a:srgbClr val="000000"/>
                </a:solidFill>
              </a:rPr>
              <a:t>minDur</a:t>
            </a:r>
            <a:r>
              <a:rPr lang="en-US" sz="2000" b="0" i="0">
                <a:solidFill>
                  <a:srgbClr val="000000"/>
                </a:solidFill>
              </a:rPr>
              <a:t>) </a:t>
            </a:r>
            <a:r>
              <a:rPr lang="en-US" sz="2000" b="0" i="0" err="1">
                <a:solidFill>
                  <a:srgbClr val="000000"/>
                </a:solidFill>
              </a:rPr>
              <a:t>minDur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0" i="0">
                <a:solidFill>
                  <a:srgbClr val="393939"/>
                </a:solidFill>
              </a:rPr>
              <a:t>=</a:t>
            </a:r>
            <a:r>
              <a:rPr lang="en-US" sz="2000" b="0" i="0">
                <a:solidFill>
                  <a:srgbClr val="000000"/>
                </a:solidFill>
              </a:rPr>
              <a:t> pulses[row][2];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</a:t>
            </a:r>
            <a:r>
              <a:rPr lang="en-US" sz="2000" b="1" i="0">
                <a:solidFill>
                  <a:srgbClr val="2B579A"/>
                </a:solidFill>
              </a:rPr>
              <a:t>if</a:t>
            </a:r>
            <a:r>
              <a:rPr lang="en-US" sz="2000" b="0" i="0">
                <a:solidFill>
                  <a:srgbClr val="000000"/>
                </a:solidFill>
              </a:rPr>
              <a:t> (pulses[row][3] </a:t>
            </a:r>
            <a:r>
              <a:rPr lang="en-US" sz="2000" b="0" i="0">
                <a:solidFill>
                  <a:srgbClr val="393939"/>
                </a:solidFill>
              </a:rPr>
              <a:t>&lt;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0" i="0" err="1">
                <a:solidFill>
                  <a:srgbClr val="000000"/>
                </a:solidFill>
              </a:rPr>
              <a:t>minDur</a:t>
            </a:r>
            <a:r>
              <a:rPr lang="en-US" sz="2000" b="0" i="0">
                <a:solidFill>
                  <a:srgbClr val="000000"/>
                </a:solidFill>
              </a:rPr>
              <a:t>) </a:t>
            </a:r>
            <a:r>
              <a:rPr lang="en-US" sz="2000" b="0" i="0" err="1">
                <a:solidFill>
                  <a:srgbClr val="000000"/>
                </a:solidFill>
              </a:rPr>
              <a:t>minDur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0" i="0">
                <a:solidFill>
                  <a:srgbClr val="393939"/>
                </a:solidFill>
              </a:rPr>
              <a:t>=</a:t>
            </a:r>
            <a:r>
              <a:rPr lang="en-US" sz="2000" b="0" i="0">
                <a:solidFill>
                  <a:srgbClr val="000000"/>
                </a:solidFill>
              </a:rPr>
              <a:t> pulses[row][3];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i="0">
                <a:solidFill>
                  <a:srgbClr val="22457A"/>
                </a:solidFill>
              </a:rPr>
              <a:t>int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0" i="0" err="1">
                <a:solidFill>
                  <a:srgbClr val="000000"/>
                </a:solidFill>
              </a:rPr>
              <a:t>curPiece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0" i="0">
                <a:solidFill>
                  <a:srgbClr val="393939"/>
                </a:solidFill>
              </a:rPr>
              <a:t>=</a:t>
            </a:r>
            <a:r>
              <a:rPr lang="en-US" sz="2000" b="0" i="0">
                <a:solidFill>
                  <a:srgbClr val="000000"/>
                </a:solidFill>
              </a:rPr>
              <a:t> 0;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>
                <a:solidFill>
                  <a:srgbClr val="22457A"/>
                </a:solidFill>
              </a:rPr>
              <a:t>double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 err="1">
                <a:solidFill>
                  <a:srgbClr val="000000"/>
                </a:solidFill>
              </a:rPr>
              <a:t>xTime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>
                <a:solidFill>
                  <a:srgbClr val="393939"/>
                </a:solidFill>
              </a:rPr>
              <a:t>=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 err="1">
                <a:solidFill>
                  <a:srgbClr val="000000"/>
                </a:solidFill>
              </a:rPr>
              <a:t>minDur</a:t>
            </a:r>
            <a:r>
              <a:rPr lang="en-US" sz="2000" b="0">
                <a:solidFill>
                  <a:srgbClr val="393939"/>
                </a:solidFill>
              </a:rPr>
              <a:t>/</a:t>
            </a:r>
            <a:r>
              <a:rPr lang="en-US" sz="2000" b="0">
                <a:solidFill>
                  <a:srgbClr val="000000"/>
                </a:solidFill>
              </a:rPr>
              <a:t>10; </a:t>
            </a:r>
            <a:r>
              <a:rPr lang="en-US" sz="2000" b="0">
                <a:solidFill>
                  <a:srgbClr val="008060"/>
                </a:solidFill>
              </a:rPr>
              <a:t>// set the transition time based on the shortest pulse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0" i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8060"/>
                </a:solidFill>
              </a:rPr>
              <a:t>// for each piece (change) in the piecewise, we place two evaluation times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i="0">
                <a:solidFill>
                  <a:srgbClr val="22457A"/>
                </a:solidFill>
              </a:rPr>
              <a:t>double</a:t>
            </a:r>
            <a:r>
              <a:rPr lang="en-US" sz="2000" b="0" i="0">
                <a:solidFill>
                  <a:srgbClr val="000000"/>
                </a:solidFill>
              </a:rPr>
              <a:t>[] times </a:t>
            </a:r>
            <a:r>
              <a:rPr lang="en-US" sz="2000" b="0" i="0">
                <a:solidFill>
                  <a:srgbClr val="393939"/>
                </a:solidFill>
              </a:rPr>
              <a:t>=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1" i="0">
                <a:solidFill>
                  <a:srgbClr val="2B579A"/>
                </a:solidFill>
              </a:rPr>
              <a:t>new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1" i="0">
                <a:solidFill>
                  <a:srgbClr val="22457A"/>
                </a:solidFill>
              </a:rPr>
              <a:t>double</a:t>
            </a:r>
            <a:r>
              <a:rPr lang="en-US" sz="2000" b="0" i="0">
                <a:solidFill>
                  <a:srgbClr val="000000"/>
                </a:solidFill>
              </a:rPr>
              <a:t>[2</a:t>
            </a:r>
            <a:r>
              <a:rPr lang="en-US" sz="2000" b="0" i="0">
                <a:solidFill>
                  <a:srgbClr val="393939"/>
                </a:solidFill>
              </a:rPr>
              <a:t>*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 err="1">
                <a:solidFill>
                  <a:srgbClr val="000000"/>
                </a:solidFill>
              </a:rPr>
              <a:t>nPieces</a:t>
            </a:r>
            <a:r>
              <a:rPr lang="en-US" sz="2000" b="0" i="0">
                <a:solidFill>
                  <a:srgbClr val="000000"/>
                </a:solidFill>
              </a:rPr>
              <a:t>)</a:t>
            </a:r>
            <a:r>
              <a:rPr lang="en-US" sz="2000" b="0" i="0">
                <a:solidFill>
                  <a:srgbClr val="393939"/>
                </a:solidFill>
              </a:rPr>
              <a:t>+</a:t>
            </a:r>
            <a:r>
              <a:rPr lang="en-US" sz="2000" b="0" i="0">
                <a:solidFill>
                  <a:srgbClr val="000000"/>
                </a:solidFill>
              </a:rPr>
              <a:t>4];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618204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4C85CBF-F467-A6CE-2D23-ED22C5AA4096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7FACE-027F-C92B-5DDC-9B28FFA3A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Method: Modify Piecewise Function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94C5A-C167-22D0-36EE-0A593FA1E6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562" y="1068587"/>
            <a:ext cx="12075042" cy="622711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nb-NO" sz="2000">
                <a:solidFill>
                  <a:srgbClr val="000000"/>
                </a:solidFill>
              </a:rPr>
              <a:t> </a:t>
            </a:r>
            <a:r>
              <a:rPr lang="en-US" sz="2000" b="0">
                <a:solidFill>
                  <a:srgbClr val="008060"/>
                </a:solidFill>
              </a:rPr>
              <a:t>// setup square pulse in piecewise function == RECORD</a:t>
            </a:r>
            <a:endParaRPr lang="nb-NO" sz="200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nb-NO" sz="2000" b="1">
                <a:solidFill>
                  <a:srgbClr val="2B579A"/>
                </a:solidFill>
              </a:rPr>
              <a:t>for</a:t>
            </a:r>
            <a:r>
              <a:rPr lang="nb-NO" sz="2000" b="0">
                <a:solidFill>
                  <a:srgbClr val="000000"/>
                </a:solidFill>
              </a:rPr>
              <a:t> (</a:t>
            </a:r>
            <a:r>
              <a:rPr lang="nb-NO" sz="2000" b="1">
                <a:solidFill>
                  <a:srgbClr val="22457A"/>
                </a:solidFill>
              </a:rPr>
              <a:t>int</a:t>
            </a:r>
            <a:r>
              <a:rPr lang="nb-NO" sz="2000" b="0">
                <a:solidFill>
                  <a:srgbClr val="000000"/>
                </a:solidFill>
              </a:rPr>
              <a:t> pNum </a:t>
            </a:r>
            <a:r>
              <a:rPr lang="nb-NO" sz="2000" b="0">
                <a:solidFill>
                  <a:srgbClr val="393939"/>
                </a:solidFill>
              </a:rPr>
              <a:t>=</a:t>
            </a:r>
            <a:r>
              <a:rPr lang="nb-NO" sz="2000" b="0">
                <a:solidFill>
                  <a:srgbClr val="000000"/>
                </a:solidFill>
              </a:rPr>
              <a:t> 0; pNum </a:t>
            </a:r>
            <a:r>
              <a:rPr lang="nb-NO" sz="2000" b="0">
                <a:solidFill>
                  <a:srgbClr val="393939"/>
                </a:solidFill>
              </a:rPr>
              <a:t>&lt;</a:t>
            </a:r>
            <a:r>
              <a:rPr lang="nb-NO" sz="2000" b="0">
                <a:solidFill>
                  <a:srgbClr val="000000"/>
                </a:solidFill>
              </a:rPr>
              <a:t> nPulses; </a:t>
            </a:r>
            <a:r>
              <a:rPr lang="nb-NO" sz="2000" b="0">
                <a:solidFill>
                  <a:srgbClr val="393939"/>
                </a:solidFill>
              </a:rPr>
              <a:t>++</a:t>
            </a:r>
            <a:r>
              <a:rPr lang="nb-NO" sz="2000" b="0">
                <a:solidFill>
                  <a:srgbClr val="000000"/>
                </a:solidFill>
              </a:rPr>
              <a:t>pNum)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>
                <a:solidFill>
                  <a:srgbClr val="000000"/>
                </a:solidFill>
              </a:rPr>
              <a:t>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>
                <a:solidFill>
                  <a:srgbClr val="008060"/>
                </a:solidFill>
              </a:rPr>
              <a:t>// rising edge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>
                <a:solidFill>
                  <a:srgbClr val="000000"/>
                </a:solidFill>
              </a:rPr>
              <a:t>    times[</a:t>
            </a:r>
            <a:r>
              <a:rPr lang="en-US" sz="2000" b="0" err="1">
                <a:solidFill>
                  <a:srgbClr val="000000"/>
                </a:solidFill>
              </a:rPr>
              <a:t>nTime</a:t>
            </a:r>
            <a:r>
              <a:rPr lang="en-US" sz="2000" b="0">
                <a:solidFill>
                  <a:srgbClr val="393939"/>
                </a:solidFill>
              </a:rPr>
              <a:t>++</a:t>
            </a:r>
            <a:r>
              <a:rPr lang="en-US" sz="2000" b="0">
                <a:solidFill>
                  <a:srgbClr val="000000"/>
                </a:solidFill>
              </a:rPr>
              <a:t>] </a:t>
            </a:r>
            <a:r>
              <a:rPr lang="en-US" sz="2000" b="0">
                <a:solidFill>
                  <a:srgbClr val="393939"/>
                </a:solidFill>
              </a:rPr>
              <a:t>=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 err="1">
                <a:solidFill>
                  <a:srgbClr val="000000"/>
                </a:solidFill>
              </a:rPr>
              <a:t>pTime</a:t>
            </a:r>
            <a:r>
              <a:rPr lang="en-US" sz="2000" b="0" err="1">
                <a:solidFill>
                  <a:srgbClr val="393939"/>
                </a:solidFill>
              </a:rPr>
              <a:t>-</a:t>
            </a:r>
            <a:r>
              <a:rPr lang="en-US" sz="2000" b="0" err="1">
                <a:solidFill>
                  <a:srgbClr val="000000"/>
                </a:solidFill>
              </a:rPr>
              <a:t>xTime</a:t>
            </a:r>
            <a:r>
              <a:rPr lang="en-US" sz="2000" b="0" err="1">
                <a:solidFill>
                  <a:srgbClr val="393939"/>
                </a:solidFill>
              </a:rPr>
              <a:t>+</a:t>
            </a:r>
            <a:r>
              <a:rPr lang="en-US" sz="2000" b="0" err="1">
                <a:solidFill>
                  <a:srgbClr val="000000"/>
                </a:solidFill>
              </a:rPr>
              <a:t>firstPulse</a:t>
            </a:r>
            <a:r>
              <a:rPr lang="en-US" sz="2000" b="0">
                <a:solidFill>
                  <a:srgbClr val="000000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>
                <a:solidFill>
                  <a:srgbClr val="000000"/>
                </a:solidFill>
              </a:rPr>
              <a:t>    times[</a:t>
            </a:r>
            <a:r>
              <a:rPr lang="en-US" sz="2000" b="0" err="1">
                <a:solidFill>
                  <a:srgbClr val="000000"/>
                </a:solidFill>
              </a:rPr>
              <a:t>nTime</a:t>
            </a:r>
            <a:r>
              <a:rPr lang="en-US" sz="2000" b="0">
                <a:solidFill>
                  <a:srgbClr val="393939"/>
                </a:solidFill>
              </a:rPr>
              <a:t>++</a:t>
            </a:r>
            <a:r>
              <a:rPr lang="en-US" sz="2000" b="0">
                <a:solidFill>
                  <a:srgbClr val="000000"/>
                </a:solidFill>
              </a:rPr>
              <a:t>] </a:t>
            </a:r>
            <a:r>
              <a:rPr lang="en-US" sz="2000" b="0">
                <a:solidFill>
                  <a:srgbClr val="393939"/>
                </a:solidFill>
              </a:rPr>
              <a:t>=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 err="1">
                <a:solidFill>
                  <a:srgbClr val="000000"/>
                </a:solidFill>
              </a:rPr>
              <a:t>pTime</a:t>
            </a:r>
            <a:r>
              <a:rPr lang="en-US" sz="2000" b="0" err="1">
                <a:solidFill>
                  <a:srgbClr val="393939"/>
                </a:solidFill>
              </a:rPr>
              <a:t>+</a:t>
            </a:r>
            <a:r>
              <a:rPr lang="en-US" sz="2000" b="0" err="1">
                <a:solidFill>
                  <a:srgbClr val="000000"/>
                </a:solidFill>
              </a:rPr>
              <a:t>xTime</a:t>
            </a:r>
            <a:r>
              <a:rPr lang="en-US" sz="2000" b="0" err="1">
                <a:solidFill>
                  <a:srgbClr val="393939"/>
                </a:solidFill>
              </a:rPr>
              <a:t>+</a:t>
            </a:r>
            <a:r>
              <a:rPr lang="en-US" sz="2000" b="0" err="1">
                <a:solidFill>
                  <a:srgbClr val="000000"/>
                </a:solidFill>
              </a:rPr>
              <a:t>firstPulse</a:t>
            </a:r>
            <a:r>
              <a:rPr lang="en-US" sz="2000" b="0">
                <a:solidFill>
                  <a:srgbClr val="000000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</a:t>
            </a:r>
            <a:r>
              <a:rPr lang="en-US" sz="2000" b="0" i="0" err="1">
                <a:solidFill>
                  <a:srgbClr val="000000"/>
                </a:solidFill>
              </a:rPr>
              <a:t>model.component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"comp1"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func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"pw1"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setIndex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"pieces"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pTime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curPiece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StartTime</a:t>
            </a:r>
            <a:r>
              <a:rPr lang="en-US" sz="2000" b="0" i="0">
                <a:solidFill>
                  <a:srgbClr val="000000"/>
                </a:solidFill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</a:t>
            </a:r>
            <a:r>
              <a:rPr lang="en-US" sz="2000" b="0" i="0" err="1">
                <a:solidFill>
                  <a:srgbClr val="000000"/>
                </a:solidFill>
              </a:rPr>
              <a:t>pTime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0" i="0">
                <a:solidFill>
                  <a:srgbClr val="393939"/>
                </a:solidFill>
              </a:rPr>
              <a:t>+=</a:t>
            </a:r>
            <a:r>
              <a:rPr lang="en-US" sz="2000" b="0" i="0">
                <a:solidFill>
                  <a:srgbClr val="000000"/>
                </a:solidFill>
              </a:rPr>
              <a:t> duration;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</a:t>
            </a:r>
            <a:r>
              <a:rPr lang="en-US" sz="2000" b="0" i="0" err="1">
                <a:solidFill>
                  <a:srgbClr val="000000"/>
                </a:solidFill>
              </a:rPr>
              <a:t>model.component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"comp1"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func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"pw1"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setIndex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"pieces"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pTime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curPiece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EndTime</a:t>
            </a:r>
            <a:r>
              <a:rPr lang="en-US" sz="2000" b="0" i="0">
                <a:solidFill>
                  <a:srgbClr val="000000"/>
                </a:solidFill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</a:t>
            </a:r>
            <a:r>
              <a:rPr lang="en-US" sz="2000" b="0" i="0" err="1">
                <a:solidFill>
                  <a:srgbClr val="000000"/>
                </a:solidFill>
              </a:rPr>
              <a:t>model.component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"comp1"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func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"pw1"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setIndex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"pieces"</a:t>
            </a:r>
            <a:r>
              <a:rPr lang="en-US" sz="2000" b="0" i="0">
                <a:solidFill>
                  <a:srgbClr val="000000"/>
                </a:solidFill>
              </a:rPr>
              <a:t>, current, </a:t>
            </a:r>
            <a:r>
              <a:rPr lang="en-US" sz="2000" b="0" i="0" err="1">
                <a:solidFill>
                  <a:srgbClr val="000000"/>
                </a:solidFill>
              </a:rPr>
              <a:t>curPiece</a:t>
            </a:r>
            <a:r>
              <a:rPr lang="en-US" sz="2000" b="0" i="0">
                <a:solidFill>
                  <a:srgbClr val="000000"/>
                </a:solidFill>
              </a:rPr>
              <a:t>, Amplitude);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8060"/>
                </a:solidFill>
              </a:rPr>
              <a:t>// falling edge</a:t>
            </a:r>
            <a:endParaRPr lang="en-US" sz="2000" b="0" i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</a:t>
            </a:r>
            <a:r>
              <a:rPr lang="en-US" sz="2000" b="0" i="0">
                <a:solidFill>
                  <a:srgbClr val="393939"/>
                </a:solidFill>
              </a:rPr>
              <a:t>++</a:t>
            </a:r>
            <a:r>
              <a:rPr lang="en-US" sz="2000" b="0" i="0" err="1">
                <a:solidFill>
                  <a:srgbClr val="000000"/>
                </a:solidFill>
              </a:rPr>
              <a:t>curPiece</a:t>
            </a:r>
            <a:r>
              <a:rPr lang="en-US" sz="2000" b="0" i="0">
                <a:solidFill>
                  <a:srgbClr val="000000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times[</a:t>
            </a:r>
            <a:r>
              <a:rPr lang="en-US" sz="2000" b="0" i="0" err="1">
                <a:solidFill>
                  <a:srgbClr val="000000"/>
                </a:solidFill>
              </a:rPr>
              <a:t>nTime</a:t>
            </a:r>
            <a:r>
              <a:rPr lang="en-US" sz="2000" b="0" i="0">
                <a:solidFill>
                  <a:srgbClr val="393939"/>
                </a:solidFill>
              </a:rPr>
              <a:t>++</a:t>
            </a:r>
            <a:r>
              <a:rPr lang="en-US" sz="2000" b="0" i="0">
                <a:solidFill>
                  <a:srgbClr val="000000"/>
                </a:solidFill>
              </a:rPr>
              <a:t>] </a:t>
            </a:r>
            <a:r>
              <a:rPr lang="en-US" sz="2000" b="0" i="0">
                <a:solidFill>
                  <a:srgbClr val="393939"/>
                </a:solidFill>
              </a:rPr>
              <a:t>=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0" i="0" err="1">
                <a:solidFill>
                  <a:srgbClr val="000000"/>
                </a:solidFill>
              </a:rPr>
              <a:t>pTime</a:t>
            </a:r>
            <a:r>
              <a:rPr lang="en-US" sz="2000" b="0" i="0" err="1">
                <a:solidFill>
                  <a:srgbClr val="393939"/>
                </a:solidFill>
              </a:rPr>
              <a:t>-</a:t>
            </a:r>
            <a:r>
              <a:rPr lang="en-US" sz="2000" b="0" i="0" err="1">
                <a:solidFill>
                  <a:srgbClr val="000000"/>
                </a:solidFill>
              </a:rPr>
              <a:t>xTime</a:t>
            </a:r>
            <a:r>
              <a:rPr lang="en-US" sz="2000" b="0" i="0" err="1">
                <a:solidFill>
                  <a:srgbClr val="393939"/>
                </a:solidFill>
              </a:rPr>
              <a:t>+</a:t>
            </a:r>
            <a:r>
              <a:rPr lang="en-US" sz="2000" b="0" i="0" err="1">
                <a:solidFill>
                  <a:srgbClr val="000000"/>
                </a:solidFill>
              </a:rPr>
              <a:t>firstPulse</a:t>
            </a:r>
            <a:r>
              <a:rPr lang="en-US" sz="2000" b="0" i="0">
                <a:solidFill>
                  <a:srgbClr val="000000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times[</a:t>
            </a:r>
            <a:r>
              <a:rPr lang="en-US" sz="2000" b="0" i="0" err="1">
                <a:solidFill>
                  <a:srgbClr val="000000"/>
                </a:solidFill>
              </a:rPr>
              <a:t>nTime</a:t>
            </a:r>
            <a:r>
              <a:rPr lang="en-US" sz="2000" b="0" i="0">
                <a:solidFill>
                  <a:srgbClr val="393939"/>
                </a:solidFill>
              </a:rPr>
              <a:t>++</a:t>
            </a:r>
            <a:r>
              <a:rPr lang="en-US" sz="2000" b="0" i="0">
                <a:solidFill>
                  <a:srgbClr val="000000"/>
                </a:solidFill>
              </a:rPr>
              <a:t>] </a:t>
            </a:r>
            <a:r>
              <a:rPr lang="en-US" sz="2000" b="0" i="0">
                <a:solidFill>
                  <a:srgbClr val="393939"/>
                </a:solidFill>
              </a:rPr>
              <a:t>=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0" i="0" err="1">
                <a:solidFill>
                  <a:srgbClr val="000000"/>
                </a:solidFill>
              </a:rPr>
              <a:t>pTime</a:t>
            </a:r>
            <a:r>
              <a:rPr lang="en-US" sz="2000" b="0" i="0" err="1">
                <a:solidFill>
                  <a:srgbClr val="393939"/>
                </a:solidFill>
              </a:rPr>
              <a:t>+</a:t>
            </a:r>
            <a:r>
              <a:rPr lang="en-US" sz="2000" b="0" i="0" err="1">
                <a:solidFill>
                  <a:srgbClr val="000000"/>
                </a:solidFill>
              </a:rPr>
              <a:t>xTime</a:t>
            </a:r>
            <a:r>
              <a:rPr lang="en-US" sz="2000" b="0" i="0" err="1">
                <a:solidFill>
                  <a:srgbClr val="393939"/>
                </a:solidFill>
              </a:rPr>
              <a:t>+</a:t>
            </a:r>
            <a:r>
              <a:rPr lang="en-US" sz="2000" b="0" i="0" err="1">
                <a:solidFill>
                  <a:srgbClr val="000000"/>
                </a:solidFill>
              </a:rPr>
              <a:t>firstPulse</a:t>
            </a:r>
            <a:r>
              <a:rPr lang="en-US" sz="2000" b="0" i="0">
                <a:solidFill>
                  <a:srgbClr val="000000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</a:t>
            </a:r>
            <a:r>
              <a:rPr lang="en-US" sz="2000" b="0" i="0" err="1">
                <a:solidFill>
                  <a:srgbClr val="000000"/>
                </a:solidFill>
              </a:rPr>
              <a:t>model.component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"comp1"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func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"pw1"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setIndex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"pieces"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pTime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curPiece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StartTime</a:t>
            </a:r>
            <a:r>
              <a:rPr lang="en-US" sz="2000" b="0" i="0">
                <a:solidFill>
                  <a:srgbClr val="000000"/>
                </a:solidFill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</a:t>
            </a:r>
            <a:r>
              <a:rPr lang="en-US" sz="2000" b="0" i="0" err="1">
                <a:solidFill>
                  <a:srgbClr val="000000"/>
                </a:solidFill>
              </a:rPr>
              <a:t>pTime</a:t>
            </a:r>
            <a:r>
              <a:rPr lang="en-US" sz="2000" b="0" i="0">
                <a:solidFill>
                  <a:srgbClr val="000000"/>
                </a:solidFill>
              </a:rPr>
              <a:t> </a:t>
            </a:r>
            <a:r>
              <a:rPr lang="en-US" sz="2000" b="0" i="0">
                <a:solidFill>
                  <a:srgbClr val="393939"/>
                </a:solidFill>
              </a:rPr>
              <a:t>+=</a:t>
            </a:r>
            <a:r>
              <a:rPr lang="en-US" sz="2000" b="0" i="0">
                <a:solidFill>
                  <a:srgbClr val="000000"/>
                </a:solidFill>
              </a:rPr>
              <a:t> (period</a:t>
            </a:r>
            <a:r>
              <a:rPr lang="en-US" sz="2000" b="0" i="0">
                <a:solidFill>
                  <a:srgbClr val="393939"/>
                </a:solidFill>
              </a:rPr>
              <a:t>-</a:t>
            </a:r>
            <a:r>
              <a:rPr lang="en-US" sz="2000" b="0" i="0">
                <a:solidFill>
                  <a:srgbClr val="000000"/>
                </a:solidFill>
              </a:rPr>
              <a:t>duration);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</a:t>
            </a:r>
            <a:r>
              <a:rPr lang="en-US" sz="2000" b="0" i="0" err="1">
                <a:solidFill>
                  <a:srgbClr val="000000"/>
                </a:solidFill>
              </a:rPr>
              <a:t>model.component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"comp1"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func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"pw1"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setIndex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"pieces"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pTime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curPiece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EndTime</a:t>
            </a:r>
            <a:r>
              <a:rPr lang="en-US" sz="2000" b="0" i="0">
                <a:solidFill>
                  <a:srgbClr val="000000"/>
                </a:solidFill>
              </a:rPr>
              <a:t>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   </a:t>
            </a:r>
            <a:r>
              <a:rPr lang="en-US" sz="2000" b="0" i="0" err="1">
                <a:solidFill>
                  <a:srgbClr val="000000"/>
                </a:solidFill>
              </a:rPr>
              <a:t>model.component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"comp1"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func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"pw1"</a:t>
            </a:r>
            <a:r>
              <a:rPr lang="en-US" sz="2000" b="0" i="0">
                <a:solidFill>
                  <a:srgbClr val="000000"/>
                </a:solidFill>
              </a:rPr>
              <a:t>).</a:t>
            </a:r>
            <a:r>
              <a:rPr lang="en-US" sz="2000" b="0" i="0" err="1">
                <a:solidFill>
                  <a:srgbClr val="000000"/>
                </a:solidFill>
              </a:rPr>
              <a:t>setIndex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"pieces"</a:t>
            </a:r>
            <a:r>
              <a:rPr lang="en-US" sz="2000" b="0" i="0">
                <a:solidFill>
                  <a:srgbClr val="000000"/>
                </a:solidFill>
              </a:rPr>
              <a:t>, 0.0, </a:t>
            </a:r>
            <a:r>
              <a:rPr lang="en-US" sz="2000" b="0" i="0" err="1">
                <a:solidFill>
                  <a:srgbClr val="000000"/>
                </a:solidFill>
              </a:rPr>
              <a:t>curPiece</a:t>
            </a:r>
            <a:r>
              <a:rPr lang="en-US" sz="2000" b="0" i="0">
                <a:solidFill>
                  <a:srgbClr val="000000"/>
                </a:solidFill>
              </a:rPr>
              <a:t>, Amplitude);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 </a:t>
            </a:r>
            <a:endParaRPr lang="en-US" sz="20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B586019-08B3-7EC0-2D20-8C88226F0C0D}"/>
              </a:ext>
            </a:extLst>
          </p:cNvPr>
          <p:cNvGrpSpPr/>
          <p:nvPr/>
        </p:nvGrpSpPr>
        <p:grpSpPr>
          <a:xfrm>
            <a:off x="9833441" y="1484334"/>
            <a:ext cx="1280160" cy="1101809"/>
            <a:chOff x="4561024" y="4857526"/>
            <a:chExt cx="1280160" cy="1101809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9CD956B-EA7C-D7D7-F3C9-B3506DFCB9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72000" y="4857526"/>
              <a:ext cx="0" cy="109728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71FD4A85-1BA0-F1D0-13B8-04B5403BC0AB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5201104" y="5319255"/>
              <a:ext cx="0" cy="128016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D6572BA-686A-0A05-1F62-844D1E1A6857}"/>
                </a:ext>
              </a:extLst>
            </p:cNvPr>
            <p:cNvGrpSpPr/>
            <p:nvPr/>
          </p:nvGrpSpPr>
          <p:grpSpPr>
            <a:xfrm>
              <a:off x="4588184" y="5325974"/>
              <a:ext cx="1050439" cy="364503"/>
              <a:chOff x="4562475" y="5138688"/>
              <a:chExt cx="1050439" cy="364503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8E20679F-53DA-C76E-E030-8C2691D3FB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62475" y="5495123"/>
                <a:ext cx="356662" cy="0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3E17980D-5F05-8EB1-7EAF-F4C95A02D4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13957" y="5140311"/>
                <a:ext cx="356662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A855C87C-6568-DC3B-152A-0C5B257A42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56252" y="5495123"/>
                <a:ext cx="356662" cy="0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D9D4874F-1798-9D70-C562-2A99EE2F95AA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740908" y="5324860"/>
                <a:ext cx="356662" cy="0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D82641A-9BBB-63F5-C6DC-6123F4AD6FB7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5085796" y="5317019"/>
                <a:ext cx="356662" cy="0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5744458-476D-9516-E300-1A1C335F354B}"/>
              </a:ext>
            </a:extLst>
          </p:cNvPr>
          <p:cNvGrpSpPr/>
          <p:nvPr/>
        </p:nvGrpSpPr>
        <p:grpSpPr>
          <a:xfrm>
            <a:off x="9844417" y="4011480"/>
            <a:ext cx="1280160" cy="1101809"/>
            <a:chOff x="4561024" y="4857526"/>
            <a:chExt cx="1280160" cy="1101809"/>
          </a:xfrm>
        </p:grpSpPr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B494871-3D53-CEB3-5060-AA9D25573B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72000" y="4857526"/>
              <a:ext cx="0" cy="109728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CEF60C6C-B10D-19C8-C4DF-0E468FFEC9D6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5201104" y="5319255"/>
              <a:ext cx="0" cy="128016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DEE6563-EEC6-F26E-CA1E-E56DFE0035A6}"/>
                </a:ext>
              </a:extLst>
            </p:cNvPr>
            <p:cNvGrpSpPr/>
            <p:nvPr/>
          </p:nvGrpSpPr>
          <p:grpSpPr>
            <a:xfrm>
              <a:off x="4588184" y="5325974"/>
              <a:ext cx="1050439" cy="364503"/>
              <a:chOff x="4562475" y="5138688"/>
              <a:chExt cx="1050439" cy="364503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F4566400-FE7C-AD0D-EF53-B07D45D5F61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62475" y="5495123"/>
                <a:ext cx="356662" cy="0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B35F6799-C16E-EBF7-3EC8-229A09CFD4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11780" y="5140311"/>
                <a:ext cx="356662" cy="0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8904EAB-DA93-8629-EC9E-EAB1B8F543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56252" y="5495123"/>
                <a:ext cx="356662" cy="0"/>
              </a:xfrm>
              <a:prstGeom prst="line">
                <a:avLst/>
              </a:prstGeom>
              <a:ln w="762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805C25E3-416D-974B-4C38-01AEF02A5D26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4740908" y="5324860"/>
                <a:ext cx="356662" cy="0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33FA2B28-6DE9-ED87-2947-440B2393CE45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5085796" y="5317019"/>
                <a:ext cx="356662" cy="0"/>
              </a:xfrm>
              <a:prstGeom prst="line">
                <a:avLst/>
              </a:prstGeom>
              <a:ln w="19050"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09660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98EF6D1-5740-7B87-213A-7C38B9F2C3D5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FAAFBD1-AA53-E9F7-F463-2EA4CC3A4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Method: Modify Evaluation Times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E8D3F9-9B45-B7E5-3DF5-0BB4E2840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445" y="1033915"/>
            <a:ext cx="11259109" cy="479017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 lang="en-US" sz="200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>
                <a:solidFill>
                  <a:srgbClr val="008060"/>
                </a:solidFill>
              </a:rPr>
              <a:t>/</a:t>
            </a:r>
            <a:r>
              <a:rPr lang="en-US" sz="2000" b="0" i="0">
                <a:solidFill>
                  <a:srgbClr val="008060"/>
                </a:solidFill>
              </a:rPr>
              <a:t>/ Setup transition time for piecewise functions ==== RECORD</a:t>
            </a:r>
            <a:endParaRPr lang="en-US" sz="200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err="1">
                <a:solidFill>
                  <a:srgbClr val="000000"/>
                </a:solidFill>
              </a:rPr>
              <a:t>model.component</a:t>
            </a:r>
            <a:r>
              <a:rPr lang="en-US" sz="2000">
                <a:solidFill>
                  <a:srgbClr val="000000"/>
                </a:solidFill>
              </a:rPr>
              <a:t>(</a:t>
            </a:r>
            <a:r>
              <a:rPr lang="en-US" sz="2000">
                <a:solidFill>
                  <a:srgbClr val="D86344"/>
                </a:solidFill>
              </a:rPr>
              <a:t>"comp1"</a:t>
            </a:r>
            <a:r>
              <a:rPr lang="en-US" sz="2000">
                <a:solidFill>
                  <a:srgbClr val="000000"/>
                </a:solidFill>
              </a:rPr>
              <a:t>).</a:t>
            </a:r>
            <a:r>
              <a:rPr lang="en-US" sz="2000" err="1">
                <a:solidFill>
                  <a:srgbClr val="000000"/>
                </a:solidFill>
              </a:rPr>
              <a:t>func</a:t>
            </a:r>
            <a:r>
              <a:rPr lang="en-US" sz="2000">
                <a:solidFill>
                  <a:srgbClr val="000000"/>
                </a:solidFill>
              </a:rPr>
              <a:t>(</a:t>
            </a:r>
            <a:r>
              <a:rPr lang="en-US" sz="2000">
                <a:solidFill>
                  <a:srgbClr val="D86344"/>
                </a:solidFill>
              </a:rPr>
              <a:t>"pw1"</a:t>
            </a:r>
            <a:r>
              <a:rPr lang="en-US" sz="2000">
                <a:solidFill>
                  <a:srgbClr val="000000"/>
                </a:solidFill>
              </a:rPr>
              <a:t>).set(</a:t>
            </a:r>
            <a:r>
              <a:rPr lang="en-US" sz="2000">
                <a:solidFill>
                  <a:srgbClr val="D86344"/>
                </a:solidFill>
              </a:rPr>
              <a:t>"</a:t>
            </a:r>
            <a:r>
              <a:rPr lang="en-US" sz="2000" err="1">
                <a:solidFill>
                  <a:srgbClr val="D86344"/>
                </a:solidFill>
              </a:rPr>
              <a:t>smoothzone</a:t>
            </a:r>
            <a:r>
              <a:rPr lang="en-US" sz="2000">
                <a:solidFill>
                  <a:srgbClr val="D86344"/>
                </a:solidFill>
              </a:rPr>
              <a:t>"</a:t>
            </a:r>
            <a:r>
              <a:rPr lang="en-US" sz="2000">
                <a:solidFill>
                  <a:srgbClr val="000000"/>
                </a:solidFill>
              </a:rPr>
              <a:t>, </a:t>
            </a:r>
            <a:r>
              <a:rPr lang="en-US" sz="2000" err="1">
                <a:solidFill>
                  <a:srgbClr val="000000"/>
                </a:solidFill>
              </a:rPr>
              <a:t>xTime</a:t>
            </a:r>
            <a:r>
              <a:rPr lang="en-US" sz="2000">
                <a:solidFill>
                  <a:srgbClr val="393939"/>
                </a:solidFill>
              </a:rPr>
              <a:t>/</a:t>
            </a:r>
            <a:r>
              <a:rPr lang="en-US" sz="2000">
                <a:solidFill>
                  <a:srgbClr val="000000"/>
                </a:solidFill>
              </a:rPr>
              <a:t>5);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0" i="0">
              <a:solidFill>
                <a:srgbClr val="008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8060"/>
                </a:solidFill>
              </a:rPr>
              <a:t>// Find evaluation times ==== CUSTOM</a:t>
            </a:r>
            <a:endParaRPr lang="en-US" sz="200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>
                <a:solidFill>
                  <a:srgbClr val="000000"/>
                </a:solidFill>
              </a:rPr>
              <a:t>String </a:t>
            </a:r>
            <a:r>
              <a:rPr lang="en-US" sz="2000" err="1">
                <a:solidFill>
                  <a:srgbClr val="000000"/>
                </a:solidFill>
              </a:rPr>
              <a:t>timeStr</a:t>
            </a:r>
            <a:r>
              <a:rPr lang="en-US" sz="2000">
                <a:solidFill>
                  <a:srgbClr val="000000"/>
                </a:solidFill>
              </a:rPr>
              <a:t> </a:t>
            </a:r>
            <a:r>
              <a:rPr lang="en-US" sz="2000">
                <a:solidFill>
                  <a:srgbClr val="393939"/>
                </a:solidFill>
              </a:rPr>
              <a:t>=</a:t>
            </a:r>
            <a:r>
              <a:rPr lang="en-US" sz="2000">
                <a:solidFill>
                  <a:srgbClr val="000000"/>
                </a:solidFill>
              </a:rPr>
              <a:t> </a:t>
            </a:r>
            <a:r>
              <a:rPr lang="en-US" sz="2000">
                <a:solidFill>
                  <a:srgbClr val="D86344"/>
                </a:solidFill>
              </a:rPr>
              <a:t>"0"</a:t>
            </a:r>
            <a:r>
              <a:rPr lang="en-US" sz="2000">
                <a:solidFill>
                  <a:srgbClr val="000000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>
                <a:solidFill>
                  <a:srgbClr val="2B579A"/>
                </a:solidFill>
              </a:rPr>
              <a:t>for</a:t>
            </a:r>
            <a:r>
              <a:rPr lang="en-US" sz="2000" b="0">
                <a:solidFill>
                  <a:srgbClr val="000000"/>
                </a:solidFill>
              </a:rPr>
              <a:t> (</a:t>
            </a:r>
            <a:r>
              <a:rPr lang="en-US" sz="2000" b="1">
                <a:solidFill>
                  <a:srgbClr val="22457A"/>
                </a:solidFill>
              </a:rPr>
              <a:t>int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 err="1">
                <a:solidFill>
                  <a:srgbClr val="000000"/>
                </a:solidFill>
              </a:rPr>
              <a:t>i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>
                <a:solidFill>
                  <a:srgbClr val="393939"/>
                </a:solidFill>
              </a:rPr>
              <a:t>=</a:t>
            </a:r>
            <a:r>
              <a:rPr lang="en-US" sz="2000" b="0">
                <a:solidFill>
                  <a:srgbClr val="000000"/>
                </a:solidFill>
              </a:rPr>
              <a:t> 1; </a:t>
            </a:r>
            <a:r>
              <a:rPr lang="en-US" sz="2000" b="0" err="1">
                <a:solidFill>
                  <a:srgbClr val="000000"/>
                </a:solidFill>
              </a:rPr>
              <a:t>i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>
                <a:solidFill>
                  <a:srgbClr val="393939"/>
                </a:solidFill>
              </a:rPr>
              <a:t>&lt;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 err="1">
                <a:solidFill>
                  <a:srgbClr val="000000"/>
                </a:solidFill>
              </a:rPr>
              <a:t>nTime</a:t>
            </a:r>
            <a:r>
              <a:rPr lang="en-US" sz="2000" b="0">
                <a:solidFill>
                  <a:srgbClr val="000000"/>
                </a:solidFill>
              </a:rPr>
              <a:t>; </a:t>
            </a:r>
            <a:r>
              <a:rPr lang="en-US" sz="2000" b="0">
                <a:solidFill>
                  <a:srgbClr val="393939"/>
                </a:solidFill>
              </a:rPr>
              <a:t>++</a:t>
            </a:r>
            <a:r>
              <a:rPr lang="en-US" sz="2000" b="0" err="1">
                <a:solidFill>
                  <a:srgbClr val="000000"/>
                </a:solidFill>
              </a:rPr>
              <a:t>i</a:t>
            </a:r>
            <a:r>
              <a:rPr lang="en-US" sz="2000" b="0">
                <a:solidFill>
                  <a:srgbClr val="000000"/>
                </a:solidFill>
              </a:rPr>
              <a:t>) {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>
                <a:solidFill>
                  <a:srgbClr val="000000"/>
                </a:solidFill>
              </a:rPr>
              <a:t>  </a:t>
            </a:r>
            <a:r>
              <a:rPr lang="en-US" sz="2000" b="0" err="1">
                <a:solidFill>
                  <a:srgbClr val="000000"/>
                </a:solidFill>
              </a:rPr>
              <a:t>timeStr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>
                <a:solidFill>
                  <a:srgbClr val="393939"/>
                </a:solidFill>
              </a:rPr>
              <a:t>+=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>
                <a:solidFill>
                  <a:srgbClr val="D86344"/>
                </a:solidFill>
              </a:rPr>
              <a:t>","</a:t>
            </a:r>
            <a:r>
              <a:rPr lang="en-US" sz="2000" b="0">
                <a:solidFill>
                  <a:srgbClr val="000000"/>
                </a:solidFill>
              </a:rPr>
              <a:t>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>
                <a:solidFill>
                  <a:srgbClr val="000000"/>
                </a:solidFill>
              </a:rPr>
              <a:t>  </a:t>
            </a:r>
            <a:r>
              <a:rPr lang="en-US" sz="2000" b="0" err="1">
                <a:solidFill>
                  <a:srgbClr val="000000"/>
                </a:solidFill>
              </a:rPr>
              <a:t>timeStr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>
                <a:solidFill>
                  <a:srgbClr val="393939"/>
                </a:solidFill>
              </a:rPr>
              <a:t>+=</a:t>
            </a:r>
            <a:r>
              <a:rPr lang="en-US" sz="2000" b="0">
                <a:solidFill>
                  <a:srgbClr val="000000"/>
                </a:solidFill>
              </a:rPr>
              <a:t> </a:t>
            </a:r>
            <a:r>
              <a:rPr lang="en-US" sz="2000" b="0" i="1" err="1">
                <a:solidFill>
                  <a:srgbClr val="075A99"/>
                </a:solidFill>
              </a:rPr>
              <a:t>toString</a:t>
            </a:r>
            <a:r>
              <a:rPr lang="en-US" sz="2000" b="0" i="0">
                <a:solidFill>
                  <a:srgbClr val="000000"/>
                </a:solidFill>
              </a:rPr>
              <a:t>(times[</a:t>
            </a:r>
            <a:r>
              <a:rPr lang="en-US" sz="2000" b="0" i="0" err="1">
                <a:solidFill>
                  <a:srgbClr val="000000"/>
                </a:solidFill>
              </a:rPr>
              <a:t>i</a:t>
            </a:r>
            <a:r>
              <a:rPr lang="en-US" sz="2000" b="0" i="0">
                <a:solidFill>
                  <a:srgbClr val="000000"/>
                </a:solidFill>
              </a:rPr>
              <a:t>]);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0000"/>
                </a:solidFill>
              </a:rPr>
              <a:t>}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b="0" i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>
                <a:solidFill>
                  <a:srgbClr val="008060"/>
                </a:solidFill>
              </a:rPr>
              <a:t>// set times for evaluation ==== RECORD</a:t>
            </a:r>
            <a:endParaRPr lang="en-US" sz="2000" b="0" i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0" i="0" err="1">
                <a:solidFill>
                  <a:srgbClr val="000000"/>
                </a:solidFill>
              </a:rPr>
              <a:t>model.study</a:t>
            </a:r>
            <a:r>
              <a:rPr lang="en-US" sz="2000" b="0" i="0">
                <a:solidFill>
                  <a:srgbClr val="000000"/>
                </a:solidFill>
              </a:rPr>
              <a:t>(</a:t>
            </a:r>
            <a:r>
              <a:rPr lang="en-US" sz="2000" b="0" i="0">
                <a:solidFill>
                  <a:srgbClr val="D86344"/>
                </a:solidFill>
              </a:rPr>
              <a:t>"std1"</a:t>
            </a:r>
            <a:r>
              <a:rPr lang="en-US" sz="2000" b="0" i="0">
                <a:solidFill>
                  <a:srgbClr val="000000"/>
                </a:solidFill>
              </a:rPr>
              <a:t>).feature(</a:t>
            </a:r>
            <a:r>
              <a:rPr lang="en-US" sz="2000" b="0" i="0">
                <a:solidFill>
                  <a:srgbClr val="D86344"/>
                </a:solidFill>
              </a:rPr>
              <a:t>"time"</a:t>
            </a:r>
            <a:r>
              <a:rPr lang="en-US" sz="2000" b="0" i="0">
                <a:solidFill>
                  <a:srgbClr val="000000"/>
                </a:solidFill>
              </a:rPr>
              <a:t>).set(</a:t>
            </a:r>
            <a:r>
              <a:rPr lang="en-US" sz="2000" b="0" i="0">
                <a:solidFill>
                  <a:srgbClr val="D86344"/>
                </a:solidFill>
              </a:rPr>
              <a:t>"</a:t>
            </a:r>
            <a:r>
              <a:rPr lang="en-US" sz="2000" b="0" i="0" err="1">
                <a:solidFill>
                  <a:srgbClr val="D86344"/>
                </a:solidFill>
              </a:rPr>
              <a:t>tlist</a:t>
            </a:r>
            <a:r>
              <a:rPr lang="en-US" sz="2000" b="0" i="0">
                <a:solidFill>
                  <a:srgbClr val="D86344"/>
                </a:solidFill>
              </a:rPr>
              <a:t>"</a:t>
            </a:r>
            <a:r>
              <a:rPr lang="en-US" sz="2000" b="0" i="0">
                <a:solidFill>
                  <a:srgbClr val="000000"/>
                </a:solidFill>
              </a:rPr>
              <a:t>, </a:t>
            </a:r>
            <a:r>
              <a:rPr lang="en-US" sz="2000" b="0" i="0" err="1">
                <a:solidFill>
                  <a:srgbClr val="000000"/>
                </a:solidFill>
              </a:rPr>
              <a:t>timeStr</a:t>
            </a:r>
            <a:r>
              <a:rPr lang="en-US" sz="2000" b="0" i="0">
                <a:solidFill>
                  <a:srgbClr val="000000"/>
                </a:solidFill>
              </a:rPr>
              <a:t>);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677169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AF749EA-72D6-5073-6E3E-916515581800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887ADD-77E0-67D5-42F0-FFA79FBB5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Advanced Capabilities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15E6ED-E486-71A9-A01A-25A885E905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91"/>
          <a:stretch/>
        </p:blipFill>
        <p:spPr>
          <a:xfrm>
            <a:off x="827997" y="771839"/>
            <a:ext cx="10185992" cy="5813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827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2DF55E1-3202-4A2E-7EB0-2A2829EA94F8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309FCD-9B43-7B50-8C24-8D4175E55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Key Takeaways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59A5F1-CFCA-F6EB-15F9-9AF510632720}"/>
              </a:ext>
            </a:extLst>
          </p:cNvPr>
          <p:cNvSpPr txBox="1"/>
          <p:nvPr/>
        </p:nvSpPr>
        <p:spPr>
          <a:xfrm>
            <a:off x="699039" y="1238854"/>
            <a:ext cx="1061975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2"/>
                </a:solidFill>
              </a:rPr>
              <a:t>We demonstrate how to customize and model irregularly changing boundary conditions across a wide range of time scales.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2"/>
                </a:solidFill>
              </a:rPr>
              <a:t>The powerful Application Builder creates a user-friendly app which is linked to a customized piecewise function in the model.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2"/>
                </a:solidFill>
              </a:rPr>
              <a:t>To ensure an optimal simulation, evaluation times are recorded and specified to resolve pulse events across large time scales.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>
                <a:solidFill>
                  <a:schemeClr val="tx2"/>
                </a:solidFill>
              </a:rPr>
              <a:t>This automated approach saves time, reduces errors, and can be applied to many different physics.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DFA14B-BD4A-15C8-9A33-787CBA2297C8}"/>
              </a:ext>
            </a:extLst>
          </p:cNvPr>
          <p:cNvSpPr txBox="1"/>
          <p:nvPr/>
        </p:nvSpPr>
        <p:spPr>
          <a:xfrm>
            <a:off x="254276" y="5410599"/>
            <a:ext cx="61003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>
                <a:solidFill>
                  <a:schemeClr val="tx2"/>
                </a:solidFill>
              </a:rPr>
              <a:t>Contact</a:t>
            </a:r>
          </a:p>
          <a:p>
            <a:r>
              <a:rPr lang="en-US" sz="1800">
                <a:solidFill>
                  <a:schemeClr val="tx2"/>
                </a:solidFill>
              </a:rPr>
              <a:t>Dr. Paul Belk</a:t>
            </a:r>
          </a:p>
          <a:p>
            <a:r>
              <a:rPr lang="en-US" sz="1800">
                <a:solidFill>
                  <a:schemeClr val="tx2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Paul.Belk@bsci.com</a:t>
            </a:r>
            <a:endParaRPr lang="en-US" sz="18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4579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1A7CB46-7F57-1EAC-ED76-9CA89E120F1A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309FCD-9B43-7B50-8C24-8D4175E55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>
                <a:cs typeface="Calibri" panose="020F0502020204030204" pitchFamily="34" charset="0"/>
              </a:rPr>
              <a:t>Overview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60AAC5-1B20-DF46-A1B9-FD5C42CFAAEC}"/>
              </a:ext>
            </a:extLst>
          </p:cNvPr>
          <p:cNvSpPr txBox="1"/>
          <p:nvPr/>
        </p:nvSpPr>
        <p:spPr>
          <a:xfrm>
            <a:off x="649400" y="1126005"/>
            <a:ext cx="10744343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Time-dependent simulations are most interesting when external factors change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The simulation needs to be evaluated before and after each change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Simulator might not “notice” on its own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Explicit evaluation required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If the </a:t>
            </a:r>
            <a:r>
              <a:rPr lang="en-US" sz="2400" i="1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user</a:t>
            </a:r>
            <a:r>
              <a:rPr lang="en-US" sz="2400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 is specifying changes, it can be hard for the </a:t>
            </a:r>
            <a:r>
              <a:rPr lang="en-US" sz="2400" i="1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designer</a:t>
            </a:r>
            <a:r>
              <a:rPr lang="en-US" sz="2400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 to anticipate them, even with events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Even designers (Model Builder) can have trouble accounting for all changes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The App builder (using Java code) can do this automatically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This is essential for app users… and very handy even for Model designers</a:t>
            </a:r>
            <a:endParaRPr lang="en-US" sz="2000" dirty="0">
              <a:solidFill>
                <a:schemeClr val="tx2"/>
              </a:solidFill>
              <a:latin typeface="+mj-lt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674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01E51E-2324-E563-F356-3C1CFCC5C22D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309FCD-9B43-7B50-8C24-8D4175E55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/>
              <a:t>Simple Example: Current Pulse</a:t>
            </a:r>
            <a:br>
              <a:rPr lang="en-US" sz="4000" b="1" i="1"/>
            </a:br>
            <a:br>
              <a:rPr lang="en-US" sz="4000"/>
            </a:br>
            <a:endParaRPr lang="en-US" sz="400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9B6289B-8A6A-D5FD-801B-C5B194B2F76B}"/>
              </a:ext>
            </a:extLst>
          </p:cNvPr>
          <p:cNvGrpSpPr/>
          <p:nvPr/>
        </p:nvGrpSpPr>
        <p:grpSpPr>
          <a:xfrm>
            <a:off x="-70363" y="1457476"/>
            <a:ext cx="3126604" cy="1314948"/>
            <a:chOff x="60266" y="1317171"/>
            <a:chExt cx="3126604" cy="131494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AF97799-9467-CCF0-0A8C-4233769E789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0266" y="1317171"/>
              <a:ext cx="3126604" cy="1314948"/>
              <a:chOff x="5297903" y="1862109"/>
              <a:chExt cx="6550820" cy="2840381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239F308B-A1E0-3029-0F3F-C384EB6BDBEE}"/>
                  </a:ext>
                </a:extLst>
              </p:cNvPr>
              <p:cNvGrpSpPr/>
              <p:nvPr/>
            </p:nvGrpSpPr>
            <p:grpSpPr>
              <a:xfrm>
                <a:off x="5297903" y="2307832"/>
                <a:ext cx="6550820" cy="2394658"/>
                <a:chOff x="4586321" y="2126221"/>
                <a:chExt cx="6550820" cy="2394658"/>
              </a:xfrm>
            </p:grpSpPr>
            <p:cxnSp>
              <p:nvCxnSpPr>
                <p:cNvPr id="11" name="Straight Connector 10">
                  <a:extLst>
                    <a:ext uri="{FF2B5EF4-FFF2-40B4-BE49-F238E27FC236}">
                      <a16:creationId xmlns:a16="http://schemas.microsoft.com/office/drawing/2014/main" id="{1A6F4598-EBDC-B582-A399-1F750B2B6E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12611" y="4176936"/>
                  <a:ext cx="926641" cy="0"/>
                </a:xfrm>
                <a:prstGeom prst="line">
                  <a:avLst/>
                </a:prstGeom>
                <a:ln w="57150">
                  <a:solidFill>
                    <a:schemeClr val="accent1"/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>
                  <a:extLst>
                    <a:ext uri="{FF2B5EF4-FFF2-40B4-BE49-F238E27FC236}">
                      <a16:creationId xmlns:a16="http://schemas.microsoft.com/office/drawing/2014/main" id="{DF499C95-6E72-2FEE-2D35-8BF9F81ADD25}"/>
                    </a:ext>
                  </a:extLst>
                </p:cNvPr>
                <p:cNvCxnSpPr/>
                <p:nvPr/>
              </p:nvCxnSpPr>
              <p:spPr>
                <a:xfrm>
                  <a:off x="6761084" y="4176936"/>
                  <a:ext cx="4376057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50000"/>
                    </a:schemeClr>
                  </a:solidFill>
                  <a:headEnd type="oval" w="med" len="med"/>
                  <a:tailEnd type="oval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" name="Arrow: Down 11">
                  <a:extLst>
                    <a:ext uri="{FF2B5EF4-FFF2-40B4-BE49-F238E27FC236}">
                      <a16:creationId xmlns:a16="http://schemas.microsoft.com/office/drawing/2014/main" id="{7883834D-7578-E2BD-758B-804DAE554A1A}"/>
                    </a:ext>
                  </a:extLst>
                </p:cNvPr>
                <p:cNvSpPr/>
                <p:nvPr/>
              </p:nvSpPr>
              <p:spPr>
                <a:xfrm>
                  <a:off x="5500037" y="2712030"/>
                  <a:ext cx="562062" cy="1182848"/>
                </a:xfrm>
                <a:prstGeom prst="downArrow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3" name="Arrow: Down 12">
                  <a:extLst>
                    <a:ext uri="{FF2B5EF4-FFF2-40B4-BE49-F238E27FC236}">
                      <a16:creationId xmlns:a16="http://schemas.microsoft.com/office/drawing/2014/main" id="{A929E5B4-EC03-6BCD-7B73-C66BB0C8D12B}"/>
                    </a:ext>
                  </a:extLst>
                </p:cNvPr>
                <p:cNvSpPr/>
                <p:nvPr/>
              </p:nvSpPr>
              <p:spPr>
                <a:xfrm>
                  <a:off x="6053670" y="2702460"/>
                  <a:ext cx="562062" cy="1182848"/>
                </a:xfrm>
                <a:prstGeom prst="downArrow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4" name="Arrow: Down 13">
                  <a:extLst>
                    <a:ext uri="{FF2B5EF4-FFF2-40B4-BE49-F238E27FC236}">
                      <a16:creationId xmlns:a16="http://schemas.microsoft.com/office/drawing/2014/main" id="{4FF48B5E-B3CA-B2C2-59D2-30BC5DE26C60}"/>
                    </a:ext>
                  </a:extLst>
                </p:cNvPr>
                <p:cNvSpPr/>
                <p:nvPr/>
              </p:nvSpPr>
              <p:spPr>
                <a:xfrm>
                  <a:off x="8550535" y="2712030"/>
                  <a:ext cx="562062" cy="1182848"/>
                </a:xfrm>
                <a:prstGeom prst="downArrow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CEEC3773-D737-E417-9E28-B765351B51E3}"/>
                    </a:ext>
                  </a:extLst>
                </p:cNvPr>
                <p:cNvSpPr txBox="1"/>
                <p:nvPr/>
              </p:nvSpPr>
              <p:spPr>
                <a:xfrm>
                  <a:off x="4586321" y="2126221"/>
                  <a:ext cx="1387770" cy="6648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1">
                          <a:lumMod val="75000"/>
                        </a:schemeClr>
                      </a:solidFill>
                    </a:rPr>
                    <a:t>Anode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4CF693FA-9A88-A3A8-88DC-D46403C34599}"/>
                    </a:ext>
                  </a:extLst>
                </p:cNvPr>
                <p:cNvSpPr txBox="1"/>
                <p:nvPr/>
              </p:nvSpPr>
              <p:spPr>
                <a:xfrm>
                  <a:off x="6022088" y="2126221"/>
                  <a:ext cx="2193833" cy="6648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accent1"/>
                      </a:solidFill>
                    </a:rPr>
                    <a:t>Separator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A1043223-5A16-CFC5-51D1-7D04CE817123}"/>
                    </a:ext>
                  </a:extLst>
                </p:cNvPr>
                <p:cNvSpPr txBox="1"/>
                <p:nvPr/>
              </p:nvSpPr>
              <p:spPr>
                <a:xfrm>
                  <a:off x="8149256" y="2126221"/>
                  <a:ext cx="1676474" cy="6648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50000"/>
                        </a:schemeClr>
                      </a:solidFill>
                    </a:rPr>
                    <a:t>Cathode</a:t>
                  </a:r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8CF302FA-2C60-8CCB-9428-03A4A1A62136}"/>
                    </a:ext>
                  </a:extLst>
                </p:cNvPr>
                <p:cNvSpPr/>
                <p:nvPr/>
              </p:nvSpPr>
              <p:spPr>
                <a:xfrm>
                  <a:off x="9660742" y="3832994"/>
                  <a:ext cx="687887" cy="687885"/>
                </a:xfrm>
                <a:prstGeom prst="ellipse">
                  <a:avLst/>
                </a:pr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D369E733-6C37-783C-6FD7-11D13C11070B}"/>
                    </a:ext>
                  </a:extLst>
                </p:cNvPr>
                <p:cNvCxnSpPr>
                  <a:cxnSpLocks/>
                  <a:stCxn id="18" idx="1"/>
                </p:cNvCxnSpPr>
                <p:nvPr/>
              </p:nvCxnSpPr>
              <p:spPr>
                <a:xfrm>
                  <a:off x="9761482" y="3933732"/>
                  <a:ext cx="243204" cy="243204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8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45F80E1-B352-C36F-570C-54801D49CF37}"/>
                    </a:ext>
                  </a:extLst>
                </p:cNvPr>
                <p:cNvSpPr txBox="1"/>
                <p:nvPr/>
              </p:nvSpPr>
              <p:spPr>
                <a:xfrm>
                  <a:off x="9320947" y="3291691"/>
                  <a:ext cx="1743780" cy="6648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50000"/>
                        </a:schemeClr>
                      </a:solidFill>
                    </a:rPr>
                    <a:t>Particle</a:t>
                  </a:r>
                </a:p>
              </p:txBody>
            </p:sp>
          </p:grp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24DC123-6612-6632-9E47-4A7BBB4FB7E6}"/>
                  </a:ext>
                </a:extLst>
              </p:cNvPr>
              <p:cNvSpPr txBox="1"/>
              <p:nvPr/>
            </p:nvSpPr>
            <p:spPr>
              <a:xfrm>
                <a:off x="6069477" y="1862109"/>
                <a:ext cx="5421323" cy="664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>
                    <a:solidFill>
                      <a:schemeClr val="tx2"/>
                    </a:solidFill>
                  </a:rPr>
                  <a:t>Li-Ion Battery 1D +1 Model </a:t>
                </a:r>
              </a:p>
            </p:txBody>
          </p:sp>
        </p:grp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A3C0576-57A8-2686-C65D-1C2EBA5A277A}"/>
                </a:ext>
              </a:extLst>
            </p:cNvPr>
            <p:cNvSpPr/>
            <p:nvPr/>
          </p:nvSpPr>
          <p:spPr>
            <a:xfrm>
              <a:off x="549645" y="2375684"/>
              <a:ext cx="182880" cy="182880"/>
            </a:xfrm>
            <a:prstGeom prst="ellips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" name="Content Placeholder 4">
            <a:extLst>
              <a:ext uri="{FF2B5EF4-FFF2-40B4-BE49-F238E27FC236}">
                <a16:creationId xmlns:a16="http://schemas.microsoft.com/office/drawing/2014/main" id="{FCD987D3-07BF-91B0-E0AA-7CD46A528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38" b="1255"/>
          <a:stretch/>
        </p:blipFill>
        <p:spPr>
          <a:xfrm>
            <a:off x="3247135" y="1026699"/>
            <a:ext cx="8841822" cy="512768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5ED57D-AC12-2256-4D1E-1B6CA64BCA36}"/>
              </a:ext>
            </a:extLst>
          </p:cNvPr>
          <p:cNvSpPr txBox="1"/>
          <p:nvPr/>
        </p:nvSpPr>
        <p:spPr>
          <a:xfrm>
            <a:off x="147564" y="3411291"/>
            <a:ext cx="334825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+mj-lt"/>
              </a:rPr>
              <a:t>Alternative Use Cases</a:t>
            </a:r>
          </a:p>
          <a:p>
            <a:pPr marL="285823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Boundary conditions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Concentration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Temperature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Flow Rate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Pressure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Stress</a:t>
            </a:r>
          </a:p>
          <a:p>
            <a:pPr marL="285823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tx2"/>
                </a:solidFill>
                <a:latin typeface="+mj-lt"/>
                <a:cs typeface="Calibri" panose="020F0502020204030204" pitchFamily="34" charset="0"/>
              </a:rPr>
              <a:t>Material parameters </a:t>
            </a:r>
          </a:p>
        </p:txBody>
      </p:sp>
    </p:spTree>
    <p:extLst>
      <p:ext uri="{BB962C8B-B14F-4D97-AF65-F5344CB8AC3E}">
        <p14:creationId xmlns:p14="http://schemas.microsoft.com/office/powerpoint/2010/main" val="3630856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1BBC964-DBF2-4217-183B-6B015222CF73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B4DEF2-160E-C73E-7A87-D58B06D38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Specify Time-Dependent Solver Settings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287328E-3EB4-1EF9-F304-5BE2476972A5}"/>
              </a:ext>
            </a:extLst>
          </p:cNvPr>
          <p:cNvGrpSpPr/>
          <p:nvPr/>
        </p:nvGrpSpPr>
        <p:grpSpPr>
          <a:xfrm>
            <a:off x="2564595" y="771839"/>
            <a:ext cx="6496031" cy="5813945"/>
            <a:chOff x="361969" y="679846"/>
            <a:chExt cx="6496031" cy="581394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BD7CF45-1C40-35B9-1A31-2FE90D3C98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4954"/>
            <a:stretch/>
          </p:blipFill>
          <p:spPr>
            <a:xfrm>
              <a:off x="361969" y="679846"/>
              <a:ext cx="6496031" cy="581394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EA90F55-8D1F-F15F-46C2-69B5CA1783FC}"/>
                </a:ext>
              </a:extLst>
            </p:cNvPr>
            <p:cNvSpPr/>
            <p:nvPr/>
          </p:nvSpPr>
          <p:spPr>
            <a:xfrm>
              <a:off x="3381154" y="3031911"/>
              <a:ext cx="3400732" cy="33177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769EABB-55A8-2E3B-2A74-2030CD6A451A}"/>
                </a:ext>
              </a:extLst>
            </p:cNvPr>
            <p:cNvSpPr/>
            <p:nvPr/>
          </p:nvSpPr>
          <p:spPr>
            <a:xfrm>
              <a:off x="3381154" y="4997176"/>
              <a:ext cx="3476846" cy="331775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69348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47460A6-B9C2-B397-4617-6200F25D1098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BB019102-1D95-D64A-62FD-43CC1D59B5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2189"/>
          <a:stretch/>
        </p:blipFill>
        <p:spPr>
          <a:xfrm>
            <a:off x="421447" y="837153"/>
            <a:ext cx="10970435" cy="562477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1309FCD-9B43-7B50-8C24-8D4175E55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/>
              <a:t> </a:t>
            </a:r>
            <a:r>
              <a:rPr lang="en-US" sz="4000" b="1"/>
              <a:t>Link Data Structures to UI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4649C87-2E61-7AC1-B41B-53D585B2BF8E}"/>
              </a:ext>
            </a:extLst>
          </p:cNvPr>
          <p:cNvGrpSpPr/>
          <p:nvPr/>
        </p:nvGrpSpPr>
        <p:grpSpPr>
          <a:xfrm>
            <a:off x="1342276" y="3853194"/>
            <a:ext cx="4564388" cy="2014062"/>
            <a:chOff x="1342276" y="3853194"/>
            <a:chExt cx="4564388" cy="201406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D298F047-3C47-D9F5-624B-4E5CA07C3ED2}"/>
                </a:ext>
              </a:extLst>
            </p:cNvPr>
            <p:cNvGrpSpPr/>
            <p:nvPr/>
          </p:nvGrpSpPr>
          <p:grpSpPr>
            <a:xfrm>
              <a:off x="1342276" y="3853194"/>
              <a:ext cx="4564388" cy="2014062"/>
              <a:chOff x="692483" y="2604020"/>
              <a:chExt cx="4564388" cy="2014062"/>
            </a:xfrm>
          </p:grpSpPr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E2E6C277-E9D8-6A5E-84FE-CF32899BD13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92483" y="2604020"/>
                <a:ext cx="3990549" cy="773415"/>
                <a:chOff x="-680014" y="2183748"/>
                <a:chExt cx="7715057" cy="1596338"/>
              </a:xfrm>
            </p:grpSpPr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BB20CAF4-A5C9-E4A2-542C-30988C8F52A2}"/>
                    </a:ext>
                  </a:extLst>
                </p:cNvPr>
                <p:cNvSpPr/>
                <p:nvPr/>
              </p:nvSpPr>
              <p:spPr>
                <a:xfrm>
                  <a:off x="-680014" y="2183748"/>
                  <a:ext cx="3588713" cy="1596338"/>
                </a:xfrm>
                <a:prstGeom prst="rect">
                  <a:avLst/>
                </a:prstGeom>
                <a:ln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>
                      <a:solidFill>
                        <a:schemeClr val="accent6"/>
                      </a:solidFill>
                    </a:rPr>
                    <a:t>Model Builder</a:t>
                  </a: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867BC2F8-29FB-EB8C-7653-C4BC78CC0026}"/>
                    </a:ext>
                  </a:extLst>
                </p:cNvPr>
                <p:cNvSpPr/>
                <p:nvPr/>
              </p:nvSpPr>
              <p:spPr>
                <a:xfrm>
                  <a:off x="3454796" y="2183748"/>
                  <a:ext cx="3580247" cy="1596338"/>
                </a:xfrm>
                <a:prstGeom prst="rect">
                  <a:avLst/>
                </a:prstGeom>
                <a:ln w="12700"/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>
                      <a:solidFill>
                        <a:schemeClr val="accent6"/>
                      </a:solidFill>
                    </a:rPr>
                    <a:t>Application Builder</a:t>
                  </a:r>
                </a:p>
              </p:txBody>
            </p: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ED486643-70B8-E9A2-E35A-38B635002211}"/>
                    </a:ext>
                  </a:extLst>
                </p:cNvPr>
                <p:cNvCxnSpPr>
                  <a:cxnSpLocks/>
                  <a:stCxn id="46" idx="3"/>
                  <a:endCxn id="47" idx="1"/>
                </p:cNvCxnSpPr>
                <p:nvPr/>
              </p:nvCxnSpPr>
              <p:spPr>
                <a:xfrm>
                  <a:off x="2908699" y="2981918"/>
                  <a:ext cx="546097" cy="0"/>
                </a:xfrm>
                <a:prstGeom prst="straightConnector1">
                  <a:avLst/>
                </a:prstGeom>
                <a:ln w="9525" cap="flat" cmpd="sng" algn="ctr">
                  <a:solidFill>
                    <a:schemeClr val="accent1"/>
                  </a:solidFill>
                  <a:prstDash val="solid"/>
                  <a:round/>
                  <a:headEnd type="triangle" w="med" len="med"/>
                  <a:tailEnd type="triangl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26E10D0E-D510-0932-E120-358551734D9F}"/>
                  </a:ext>
                </a:extLst>
              </p:cNvPr>
              <p:cNvSpPr/>
              <p:nvPr/>
            </p:nvSpPr>
            <p:spPr>
              <a:xfrm>
                <a:off x="2831179" y="4029350"/>
                <a:ext cx="1856232" cy="588732"/>
              </a:xfrm>
              <a:prstGeom prst="rect">
                <a:avLst/>
              </a:prstGeom>
              <a:ln/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>
                    <a:solidFill>
                      <a:schemeClr val="accent6"/>
                    </a:solidFill>
                  </a:rPr>
                  <a:t>Methods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1EF423C-6230-625E-23F9-1773AF05AFCB}"/>
                  </a:ext>
                </a:extLst>
              </p:cNvPr>
              <p:cNvSpPr txBox="1"/>
              <p:nvPr/>
            </p:nvSpPr>
            <p:spPr>
              <a:xfrm>
                <a:off x="3742633" y="3585432"/>
                <a:ext cx="15142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/>
                  <a:t>Declarations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6C7559DC-069D-288B-3B76-7B9DE20D4574}"/>
                  </a:ext>
                </a:extLst>
              </p:cNvPr>
              <p:cNvSpPr txBox="1"/>
              <p:nvPr/>
            </p:nvSpPr>
            <p:spPr>
              <a:xfrm>
                <a:off x="868933" y="3046116"/>
                <a:ext cx="18596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/>
                  <a:t>Piecewise function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7A67795-6A01-2CD3-0B13-15761CFDA3B2}"/>
                  </a:ext>
                </a:extLst>
              </p:cNvPr>
              <p:cNvSpPr txBox="1"/>
              <p:nvPr/>
            </p:nvSpPr>
            <p:spPr>
              <a:xfrm>
                <a:off x="3183095" y="3065935"/>
                <a:ext cx="185962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/>
                  <a:t>Table Object</a:t>
                </a:r>
              </a:p>
            </p:txBody>
          </p:sp>
          <p:cxnSp>
            <p:nvCxnSpPr>
              <p:cNvPr id="54" name="Connector: Elbow 53">
                <a:extLst>
                  <a:ext uri="{FF2B5EF4-FFF2-40B4-BE49-F238E27FC236}">
                    <a16:creationId xmlns:a16="http://schemas.microsoft.com/office/drawing/2014/main" id="{D0E4C63A-9069-66D3-D0CC-15AD4DBB4476}"/>
                  </a:ext>
                </a:extLst>
              </p:cNvPr>
              <p:cNvCxnSpPr>
                <a:cxnSpLocks/>
                <a:stCxn id="50" idx="1"/>
                <a:endCxn id="46" idx="2"/>
              </p:cNvCxnSpPr>
              <p:nvPr/>
            </p:nvCxnSpPr>
            <p:spPr>
              <a:xfrm rot="10800000">
                <a:off x="1620599" y="3377436"/>
                <a:ext cx="1210580" cy="946281"/>
              </a:xfrm>
              <a:prstGeom prst="bentConnector2">
                <a:avLst/>
              </a:prstGeom>
              <a:ln w="952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342FDC8-D32F-08A0-3463-014C26FD3383}"/>
                  </a:ext>
                </a:extLst>
              </p:cNvPr>
              <p:cNvSpPr txBox="1"/>
              <p:nvPr/>
            </p:nvSpPr>
            <p:spPr>
              <a:xfrm>
                <a:off x="3221550" y="4341083"/>
                <a:ext cx="161337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/>
                  <a:t>Java Code</a:t>
                </a:r>
              </a:p>
            </p:txBody>
          </p:sp>
        </p:grp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B718FB4-6BAE-065B-B864-DA5467949EBA}"/>
                </a:ext>
              </a:extLst>
            </p:cNvPr>
            <p:cNvCxnSpPr>
              <a:cxnSpLocks/>
            </p:cNvCxnSpPr>
            <p:nvPr/>
          </p:nvCxnSpPr>
          <p:spPr>
            <a:xfrm>
              <a:off x="4406899" y="4626609"/>
              <a:ext cx="2189" cy="651915"/>
            </a:xfrm>
            <a:prstGeom prst="straightConnector1">
              <a:avLst/>
            </a:prstGeom>
            <a:ln w="9525" cap="flat" cmpd="sng" algn="ctr">
              <a:solidFill>
                <a:schemeClr val="accent1"/>
              </a:solidFill>
              <a:prstDash val="solid"/>
              <a:round/>
              <a:headEnd type="triangle" w="med" len="med"/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39E9A07F-F949-5745-93DB-7EEA397BBEE9}"/>
              </a:ext>
            </a:extLst>
          </p:cNvPr>
          <p:cNvSpPr/>
          <p:nvPr/>
        </p:nvSpPr>
        <p:spPr>
          <a:xfrm>
            <a:off x="6400800" y="3040912"/>
            <a:ext cx="4991082" cy="9861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972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3D960CBE-525A-2C5B-1A86-FA5CBAE6EE1C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82A7B1-F2C9-01A4-2C90-6430ECD08CDB}"/>
              </a:ext>
            </a:extLst>
          </p:cNvPr>
          <p:cNvSpPr/>
          <p:nvPr/>
        </p:nvSpPr>
        <p:spPr>
          <a:xfrm>
            <a:off x="96981" y="124699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309FCD-9B43-7B50-8C24-8D4175E55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j-lt"/>
              </a:rPr>
              <a:t> </a:t>
            </a:r>
            <a:r>
              <a:rPr lang="en-US" sz="4000" b="1">
                <a:latin typeface="+mj-lt"/>
              </a:rPr>
              <a:t>Procedure</a:t>
            </a:r>
            <a:endParaRPr lang="en-US" b="1">
              <a:latin typeface="+mj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60AAC5-1B20-DF46-A1B9-FD5C42CFAAEC}"/>
              </a:ext>
            </a:extLst>
          </p:cNvPr>
          <p:cNvSpPr txBox="1"/>
          <p:nvPr/>
        </p:nvSpPr>
        <p:spPr>
          <a:xfrm>
            <a:off x="371732" y="1362356"/>
            <a:ext cx="604754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>
                <a:solidFill>
                  <a:schemeClr val="tx2"/>
                </a:solidFill>
              </a:rPr>
              <a:t>Step 0: Create UI in App Builder to specify time-dependent factors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>
                <a:solidFill>
                  <a:schemeClr val="tx2"/>
                </a:solidFill>
              </a:rPr>
              <a:t>Step 1: Link data structures to UI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>
                <a:solidFill>
                  <a:schemeClr val="tx2"/>
                </a:solidFill>
              </a:rPr>
              <a:t>Step 2: Specify Time Dependent Solver Settings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>
                <a:solidFill>
                  <a:schemeClr val="tx2"/>
                </a:solidFill>
              </a:rPr>
              <a:t>Step 3: Comment Method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Step 4: Record code to set up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Step 5: Record code to set up evaluation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Step 6: Modify Method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tx2"/>
                </a:solidFill>
              </a:rPr>
              <a:t>Step 7: Fire and Forget</a:t>
            </a:r>
          </a:p>
        </p:txBody>
      </p:sp>
      <p:pic>
        <p:nvPicPr>
          <p:cNvPr id="4" name="Picture 3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75B2112A-A2B5-94FA-36A1-1B07593315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54" y="1382485"/>
            <a:ext cx="5444836" cy="3557360"/>
          </a:xfrm>
          <a:prstGeom prst="rect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0819762-314B-9E88-488E-E1CE60B48552}"/>
              </a:ext>
            </a:extLst>
          </p:cNvPr>
          <p:cNvSpPr txBox="1"/>
          <p:nvPr/>
        </p:nvSpPr>
        <p:spPr>
          <a:xfrm>
            <a:off x="7662194" y="1359819"/>
            <a:ext cx="710565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/>
              <a:t>Method Code Structure</a:t>
            </a:r>
          </a:p>
        </p:txBody>
      </p:sp>
    </p:spTree>
    <p:extLst>
      <p:ext uri="{BB962C8B-B14F-4D97-AF65-F5344CB8AC3E}">
        <p14:creationId xmlns:p14="http://schemas.microsoft.com/office/powerpoint/2010/main" val="2966626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8F75709-21BF-CCAB-085A-3C271C533A80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D5C56A-94BF-3E08-BFD9-326AE05D1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Record Code to Set Up Conditions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D2BEF6-F06D-9C92-274D-BC8848CDCD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4789" y="771839"/>
            <a:ext cx="9364046" cy="5722267"/>
          </a:xfrm>
          <a:prstGeom prst="rect">
            <a:avLst/>
          </a:prstGeom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06BDB9C-E5AA-5C6A-0EC5-76EC7D4CE7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391" t="11639" r="33625" b="62460"/>
          <a:stretch/>
        </p:blipFill>
        <p:spPr>
          <a:xfrm>
            <a:off x="932910" y="1382485"/>
            <a:ext cx="669851" cy="95190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402043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FDFA433-5E0B-78F5-CB31-1524224E96AB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3EB706-4CB2-E828-D89D-EB1B32CD2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Record Code to Set Up Conditions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F91EAF9-51E3-6858-8919-3A95327B2FFE}"/>
              </a:ext>
            </a:extLst>
          </p:cNvPr>
          <p:cNvSpPr/>
          <p:nvPr/>
        </p:nvSpPr>
        <p:spPr>
          <a:xfrm>
            <a:off x="8229600" y="5295014"/>
            <a:ext cx="3962400" cy="1214265"/>
          </a:xfrm>
          <a:prstGeom prst="rect">
            <a:avLst/>
          </a:prstGeom>
          <a:gradFill flip="none" rotWithShape="1">
            <a:gsLst>
              <a:gs pos="1000">
                <a:srgbClr val="BB3EFF">
                  <a:alpha val="62000"/>
                </a:srgbClr>
              </a:gs>
              <a:gs pos="100000">
                <a:srgbClr val="0FBED0"/>
              </a:gs>
            </a:gsLst>
            <a:path path="circle">
              <a:fillToRect t="100000" r="100000"/>
            </a:path>
            <a:tileRect l="-100000" b="-100000"/>
          </a:gradFill>
          <a:ln>
            <a:gradFill flip="none" rotWithShape="1">
              <a:gsLst>
                <a:gs pos="1000">
                  <a:srgbClr val="BB3EFF"/>
                </a:gs>
                <a:gs pos="50000">
                  <a:schemeClr val="accent1">
                    <a:lumMod val="45000"/>
                    <a:lumOff val="55000"/>
                  </a:schemeClr>
                </a:gs>
                <a:gs pos="65000">
                  <a:srgbClr val="0FBED0"/>
                </a:gs>
              </a:gsLst>
              <a:lin ang="0" scaled="1"/>
              <a:tileRect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 Recording Code:</a:t>
            </a:r>
            <a:endParaRPr lang="en-US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Create Piecewise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Set size of Transition zone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Edit Start, End and Function Intervals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B66EEC-8651-F12F-A7C5-791DEA6AF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6433" y="771839"/>
            <a:ext cx="6573167" cy="526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53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BE9C168-A754-FB45-CEA9-41C2E04576FC}"/>
              </a:ext>
            </a:extLst>
          </p:cNvPr>
          <p:cNvSpPr/>
          <p:nvPr/>
        </p:nvSpPr>
        <p:spPr>
          <a:xfrm>
            <a:off x="0" y="1317171"/>
            <a:ext cx="12192000" cy="653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C58D92-AF46-3EFE-7FE8-FED8890E66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Record Code to Set Up Conditions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48AC0F-8F0E-473C-4E64-84D21103E9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1613" y="939393"/>
            <a:ext cx="9269200" cy="4884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207021"/>
      </p:ext>
    </p:extLst>
  </p:cSld>
  <p:clrMapOvr>
    <a:masterClrMapping/>
  </p:clrMapOvr>
</p:sld>
</file>

<file path=ppt/theme/theme1.xml><?xml version="1.0" encoding="utf-8"?>
<a:theme xmlns:a="http://schemas.openxmlformats.org/drawingml/2006/main" name="BSC">
  <a:themeElements>
    <a:clrScheme name="Custom 61">
      <a:dk1>
        <a:srgbClr val="6A737B"/>
      </a:dk1>
      <a:lt1>
        <a:srgbClr val="FFFFFF"/>
      </a:lt1>
      <a:dk2>
        <a:srgbClr val="003C71"/>
      </a:dk2>
      <a:lt2>
        <a:srgbClr val="FFFFFF"/>
      </a:lt2>
      <a:accent1>
        <a:srgbClr val="BB33FF"/>
      </a:accent1>
      <a:accent2>
        <a:srgbClr val="00BECC"/>
      </a:accent2>
      <a:accent3>
        <a:srgbClr val="3485FE"/>
      </a:accent3>
      <a:accent4>
        <a:srgbClr val="8800CC"/>
      </a:accent4>
      <a:accent5>
        <a:srgbClr val="00EEFF"/>
      </a:accent5>
      <a:accent6>
        <a:srgbClr val="003C71"/>
      </a:accent6>
      <a:hlink>
        <a:srgbClr val="E0218A"/>
      </a:hlink>
      <a:folHlink>
        <a:srgbClr val="00B0F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SC" id="{26C5ECC3-C4B2-4043-BC47-1A34D7A04713}" vid="{38FF25A3-4CA2-49AF-B7A1-835086536ED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BSC</Template>
  <TotalTime>0</TotalTime>
  <Words>959</Words>
  <Application>Microsoft Office PowerPoint</Application>
  <PresentationFormat>Widescreen</PresentationFormat>
  <Paragraphs>138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Arial</vt:lpstr>
      <vt:lpstr>Calibri</vt:lpstr>
      <vt:lpstr>Century Gothic</vt:lpstr>
      <vt:lpstr>Wingdings</vt:lpstr>
      <vt:lpstr>BSC</vt:lpstr>
      <vt:lpstr>Coordination of Time-Dependent Simulation Parameters Using the Application Builder in COMSOL Multiphysics®</vt:lpstr>
      <vt:lpstr>Overview</vt:lpstr>
      <vt:lpstr>Simple Example: Current Pulse  </vt:lpstr>
      <vt:lpstr>Specify Time-Dependent Solver Settings</vt:lpstr>
      <vt:lpstr> Link Data Structures to UI</vt:lpstr>
      <vt:lpstr> Procedure</vt:lpstr>
      <vt:lpstr>Record Code to Set Up Conditions</vt:lpstr>
      <vt:lpstr>Record Code to Set Up Conditions</vt:lpstr>
      <vt:lpstr>Record Code to Set Up Conditions</vt:lpstr>
      <vt:lpstr>Record Code to Set Up Conditions</vt:lpstr>
      <vt:lpstr>Record Code to Set Up Evaluation Times</vt:lpstr>
      <vt:lpstr>Record Code to Set Up Evaluation Times</vt:lpstr>
      <vt:lpstr>Method: Inputs</vt:lpstr>
      <vt:lpstr>Method: Modify Piecewise Function</vt:lpstr>
      <vt:lpstr>Method: Modify Evaluation Times</vt:lpstr>
      <vt:lpstr>Advanced Capabilities</vt:lpstr>
      <vt:lpstr>Key Takeaways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Coordination of Time-Dependent Simulation Parameters using COMSOL Application Builder</dc:title>
  <dc:creator>Belk, Paul (he/him/his)</dc:creator>
  <cp:lastModifiedBy>Paul Belk</cp:lastModifiedBy>
  <cp:revision>1</cp:revision>
  <cp:lastPrinted>2024-08-27T10:03:12Z</cp:lastPrinted>
  <dcterms:created xsi:type="dcterms:W3CDTF">2024-08-21T23:43:26Z</dcterms:created>
  <dcterms:modified xsi:type="dcterms:W3CDTF">2024-08-29T20:59:24Z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2427650-1399-439d-993c-f414556c5c69_Enabled">
    <vt:lpwstr>true</vt:lpwstr>
  </property>
  <property fmtid="{D5CDD505-2E9C-101B-9397-08002B2CF9AE}" pid="3" name="MSIP_Label_f2427650-1399-439d-993c-f414556c5c69_SiteId">
    <vt:lpwstr>b5b8b483-5597-4ae7-8e27-fcc464a3b584</vt:lpwstr>
  </property>
  <property fmtid="{D5CDD505-2E9C-101B-9397-08002B2CF9AE}" pid="4" name="MSIP_Label_f2427650-1399-439d-993c-f414556c5c69_Method">
    <vt:lpwstr>Privileged</vt:lpwstr>
  </property>
  <property fmtid="{D5CDD505-2E9C-101B-9397-08002B2CF9AE}" pid="5" name="MSIP_Label_f2427650-1399-439d-993c-f414556c5c69_Name">
    <vt:lpwstr>f2427650-1399-439d-993c-f414556c5c69</vt:lpwstr>
  </property>
  <property fmtid="{D5CDD505-2E9C-101B-9397-08002B2CF9AE}" pid="6" name="ClassificationContentMarkingFooterText">
    <vt:lpwstr>Boston Scientific Public – Public Release Authorized</vt:lpwstr>
  </property>
  <property fmtid="{D5CDD505-2E9C-101B-9397-08002B2CF9AE}" pid="7" name="MSIP_Label_f2427650-1399-439d-993c-f414556c5c69_SetDate">
    <vt:lpwstr>2024-08-26T22:17:58Z</vt:lpwstr>
  </property>
  <property fmtid="{D5CDD505-2E9C-101B-9397-08002B2CF9AE}" pid="8" name="ClassificationContentMarkingFooterLocations">
    <vt:lpwstr>BSC:5</vt:lpwstr>
  </property>
  <property fmtid="{D5CDD505-2E9C-101B-9397-08002B2CF9AE}" pid="9" name="MSIP_Label_f2427650-1399-439d-993c-f414556c5c69_ContentBits">
    <vt:lpwstr>2</vt:lpwstr>
  </property>
  <property fmtid="{D5CDD505-2E9C-101B-9397-08002B2CF9AE}" pid="10" name="MSIP_Label_f2427650-1399-439d-993c-f414556c5c69_ActionId">
    <vt:lpwstr>642bd8c7-71e8-428a-a837-81dfb166d0b7</vt:lpwstr>
  </property>
</Properties>
</file>