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1" r:id="rId2"/>
    <p:sldId id="259" r:id="rId3"/>
    <p:sldId id="262" r:id="rId4"/>
    <p:sldId id="260" r:id="rId5"/>
    <p:sldId id="270" r:id="rId6"/>
    <p:sldId id="269" r:id="rId7"/>
    <p:sldId id="263" r:id="rId8"/>
    <p:sldId id="264" r:id="rId9"/>
    <p:sldId id="265" r:id="rId10"/>
    <p:sldId id="267" r:id="rId11"/>
    <p:sldId id="268" r:id="rId12"/>
    <p:sldId id="266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lines" id="{1D283734-09C6-A448-A6E6-27D096D173DF}">
          <p14:sldIdLst/>
        </p14:section>
        <p14:section name="Title slide" id="{3B75F973-006B-044F-AFED-1605F01ED369}">
          <p14:sldIdLst>
            <p14:sldId id="261"/>
          </p14:sldIdLst>
        </p14:section>
        <p14:section name="Introduction: explain the project" id="{93FBAA92-BE94-1A4E-A83E-0B5BB1550756}">
          <p14:sldIdLst>
            <p14:sldId id="259"/>
            <p14:sldId id="262"/>
          </p14:sldIdLst>
        </p14:section>
        <p14:section name="Methods and use of COMSOL Multiphysics®" id="{8A8DBBAA-16CF-4C40-9012-5C0969D79D24}">
          <p14:sldIdLst>
            <p14:sldId id="260"/>
            <p14:sldId id="270"/>
            <p14:sldId id="269"/>
            <p14:sldId id="263"/>
            <p14:sldId id="264"/>
            <p14:sldId id="265"/>
          </p14:sldIdLst>
        </p14:section>
        <p14:section name="Results" id="{A94D52AA-9261-B741-B6C9-5AB8AE38FA85}">
          <p14:sldIdLst>
            <p14:sldId id="267"/>
            <p14:sldId id="268"/>
          </p14:sldIdLst>
        </p14:section>
        <p14:section name="Conclusion" id="{857989CE-FEDC-A247-BEEC-5B346E675955}">
          <p14:sldIdLst>
            <p14:sldId id="266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CCC145-F363-4407-9F20-19D6B2C8CF90}" v="132" dt="2024-08-29T16:19:50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34"/>
    <p:restoredTop sz="96405"/>
  </p:normalViewPr>
  <p:slideViewPr>
    <p:cSldViewPr snapToGrid="0">
      <p:cViewPr varScale="1">
        <p:scale>
          <a:sx n="80" d="100"/>
          <a:sy n="80" d="100"/>
        </p:scale>
        <p:origin x="31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illo, Jason" userId="e3c014a0-1e53-434f-ba5c-219b247c791d" providerId="ADAL" clId="{66CCC145-F363-4407-9F20-19D6B2C8CF90}"/>
    <pc:docChg chg="undo custSel addSld delSld modSld sldOrd modSection">
      <pc:chgData name="Cillo, Jason" userId="e3c014a0-1e53-434f-ba5c-219b247c791d" providerId="ADAL" clId="{66CCC145-F363-4407-9F20-19D6B2C8CF90}" dt="2024-08-29T16:21:48.374" v="6967" actId="20577"/>
      <pc:docMkLst>
        <pc:docMk/>
      </pc:docMkLst>
      <pc:sldChg chg="del">
        <pc:chgData name="Cillo, Jason" userId="e3c014a0-1e53-434f-ba5c-219b247c791d" providerId="ADAL" clId="{66CCC145-F363-4407-9F20-19D6B2C8CF90}" dt="2024-08-26T18:11:06.335" v="6016" actId="47"/>
        <pc:sldMkLst>
          <pc:docMk/>
          <pc:sldMk cId="2771428664" sldId="257"/>
        </pc:sldMkLst>
      </pc:sldChg>
      <pc:sldChg chg="del">
        <pc:chgData name="Cillo, Jason" userId="e3c014a0-1e53-434f-ba5c-219b247c791d" providerId="ADAL" clId="{66CCC145-F363-4407-9F20-19D6B2C8CF90}" dt="2024-08-26T18:11:06.927" v="6017" actId="47"/>
        <pc:sldMkLst>
          <pc:docMk/>
          <pc:sldMk cId="252433598" sldId="258"/>
        </pc:sldMkLst>
      </pc:sldChg>
      <pc:sldChg chg="delSp modSp mod modClrScheme chgLayout">
        <pc:chgData name="Cillo, Jason" userId="e3c014a0-1e53-434f-ba5c-219b247c791d" providerId="ADAL" clId="{66CCC145-F363-4407-9F20-19D6B2C8CF90}" dt="2024-08-26T18:49:27.661" v="6043" actId="20577"/>
        <pc:sldMkLst>
          <pc:docMk/>
          <pc:sldMk cId="2637529267" sldId="259"/>
        </pc:sldMkLst>
        <pc:spChg chg="mod ord">
          <ac:chgData name="Cillo, Jason" userId="e3c014a0-1e53-434f-ba5c-219b247c791d" providerId="ADAL" clId="{66CCC145-F363-4407-9F20-19D6B2C8CF90}" dt="2024-08-13T21:37:32.524" v="128" actId="700"/>
          <ac:spMkLst>
            <pc:docMk/>
            <pc:sldMk cId="2637529267" sldId="259"/>
            <ac:spMk id="4" creationId="{9A499673-75BD-BB93-C093-38F8F8A55630}"/>
          </ac:spMkLst>
        </pc:spChg>
        <pc:spChg chg="mod ord">
          <ac:chgData name="Cillo, Jason" userId="e3c014a0-1e53-434f-ba5c-219b247c791d" providerId="ADAL" clId="{66CCC145-F363-4407-9F20-19D6B2C8CF90}" dt="2024-08-26T18:49:27.661" v="6043" actId="20577"/>
          <ac:spMkLst>
            <pc:docMk/>
            <pc:sldMk cId="2637529267" sldId="259"/>
            <ac:spMk id="5" creationId="{1D3079EB-E490-A043-AB59-61D6A0281526}"/>
          </ac:spMkLst>
        </pc:spChg>
        <pc:spChg chg="del">
          <ac:chgData name="Cillo, Jason" userId="e3c014a0-1e53-434f-ba5c-219b247c791d" providerId="ADAL" clId="{66CCC145-F363-4407-9F20-19D6B2C8CF90}" dt="2024-08-13T21:37:27.948" v="127" actId="700"/>
          <ac:spMkLst>
            <pc:docMk/>
            <pc:sldMk cId="2637529267" sldId="259"/>
            <ac:spMk id="6" creationId="{7F7B2228-E7F8-61B3-6A47-6945EBE4DD67}"/>
          </ac:spMkLst>
        </pc:spChg>
      </pc:sldChg>
      <pc:sldChg chg="addSp delSp modSp mod">
        <pc:chgData name="Cillo, Jason" userId="e3c014a0-1e53-434f-ba5c-219b247c791d" providerId="ADAL" clId="{66CCC145-F363-4407-9F20-19D6B2C8CF90}" dt="2024-08-29T16:20:51.273" v="6854" actId="1076"/>
        <pc:sldMkLst>
          <pc:docMk/>
          <pc:sldMk cId="4263553243" sldId="260"/>
        </pc:sldMkLst>
        <pc:spChg chg="mod">
          <ac:chgData name="Cillo, Jason" userId="e3c014a0-1e53-434f-ba5c-219b247c791d" providerId="ADAL" clId="{66CCC145-F363-4407-9F20-19D6B2C8CF90}" dt="2024-08-29T16:20:47.773" v="6853" actId="20577"/>
          <ac:spMkLst>
            <pc:docMk/>
            <pc:sldMk cId="4263553243" sldId="260"/>
            <ac:spMk id="3" creationId="{9FAFC17D-D1D8-A53B-B77B-1E9B7FC4AA52}"/>
          </ac:spMkLst>
        </pc:spChg>
        <pc:picChg chg="add del mod">
          <ac:chgData name="Cillo, Jason" userId="e3c014a0-1e53-434f-ba5c-219b247c791d" providerId="ADAL" clId="{66CCC145-F363-4407-9F20-19D6B2C8CF90}" dt="2024-08-16T14:23:01.969" v="2204" actId="478"/>
          <ac:picMkLst>
            <pc:docMk/>
            <pc:sldMk cId="4263553243" sldId="260"/>
            <ac:picMk id="4" creationId="{D795B2CA-9E25-4995-E8D5-2D89FB4DB66C}"/>
          </ac:picMkLst>
        </pc:picChg>
        <pc:picChg chg="add mod">
          <ac:chgData name="Cillo, Jason" userId="e3c014a0-1e53-434f-ba5c-219b247c791d" providerId="ADAL" clId="{66CCC145-F363-4407-9F20-19D6B2C8CF90}" dt="2024-08-29T16:20:51.273" v="6854" actId="1076"/>
          <ac:picMkLst>
            <pc:docMk/>
            <pc:sldMk cId="4263553243" sldId="260"/>
            <ac:picMk id="6" creationId="{76A49CD8-4D61-060F-56A6-478AD647B233}"/>
          </ac:picMkLst>
        </pc:picChg>
      </pc:sldChg>
      <pc:sldChg chg="addSp delSp modSp mod">
        <pc:chgData name="Cillo, Jason" userId="e3c014a0-1e53-434f-ba5c-219b247c791d" providerId="ADAL" clId="{66CCC145-F363-4407-9F20-19D6B2C8CF90}" dt="2024-08-29T16:19:56.158" v="6795" actId="1076"/>
        <pc:sldMkLst>
          <pc:docMk/>
          <pc:sldMk cId="2552717656" sldId="261"/>
        </pc:sldMkLst>
        <pc:picChg chg="add mod">
          <ac:chgData name="Cillo, Jason" userId="e3c014a0-1e53-434f-ba5c-219b247c791d" providerId="ADAL" clId="{66CCC145-F363-4407-9F20-19D6B2C8CF90}" dt="2024-08-29T16:19:56.158" v="6795" actId="1076"/>
          <ac:picMkLst>
            <pc:docMk/>
            <pc:sldMk cId="2552717656" sldId="261"/>
            <ac:picMk id="5" creationId="{355D26B8-939A-18BF-F0F9-0D39D111FDAE}"/>
          </ac:picMkLst>
        </pc:picChg>
        <pc:picChg chg="del mod">
          <ac:chgData name="Cillo, Jason" userId="e3c014a0-1e53-434f-ba5c-219b247c791d" providerId="ADAL" clId="{66CCC145-F363-4407-9F20-19D6B2C8CF90}" dt="2024-08-12T22:03:50.015" v="35" actId="21"/>
          <ac:picMkLst>
            <pc:docMk/>
            <pc:sldMk cId="2552717656" sldId="261"/>
            <ac:picMk id="5" creationId="{BEE4DEF7-384D-DFE3-0FE5-6C7E72BDEB1F}"/>
          </ac:picMkLst>
        </pc:picChg>
        <pc:picChg chg="add del mod">
          <ac:chgData name="Cillo, Jason" userId="e3c014a0-1e53-434f-ba5c-219b247c791d" providerId="ADAL" clId="{66CCC145-F363-4407-9F20-19D6B2C8CF90}" dt="2024-08-29T16:19:32.419" v="6789" actId="478"/>
          <ac:picMkLst>
            <pc:docMk/>
            <pc:sldMk cId="2552717656" sldId="261"/>
            <ac:picMk id="7" creationId="{4658D1CB-0050-B349-7F97-2620567645A4}"/>
          </ac:picMkLst>
        </pc:picChg>
        <pc:picChg chg="add mod">
          <ac:chgData name="Cillo, Jason" userId="e3c014a0-1e53-434f-ba5c-219b247c791d" providerId="ADAL" clId="{66CCC145-F363-4407-9F20-19D6B2C8CF90}" dt="2024-08-19T14:58:05.350" v="4093" actId="1076"/>
          <ac:picMkLst>
            <pc:docMk/>
            <pc:sldMk cId="2552717656" sldId="261"/>
            <ac:picMk id="9" creationId="{94A7E5A0-B31D-C32D-786D-E8F296E6D5AC}"/>
          </ac:picMkLst>
        </pc:picChg>
        <pc:picChg chg="add del mod">
          <ac:chgData name="Cillo, Jason" userId="e3c014a0-1e53-434f-ba5c-219b247c791d" providerId="ADAL" clId="{66CCC145-F363-4407-9F20-19D6B2C8CF90}" dt="2024-08-12T22:04:34.053" v="57" actId="478"/>
          <ac:picMkLst>
            <pc:docMk/>
            <pc:sldMk cId="2552717656" sldId="261"/>
            <ac:picMk id="11" creationId="{371A4F0E-1AD4-7E61-59B8-FCCF87D8A2E7}"/>
          </ac:picMkLst>
        </pc:picChg>
        <pc:picChg chg="add del mod">
          <ac:chgData name="Cillo, Jason" userId="e3c014a0-1e53-434f-ba5c-219b247c791d" providerId="ADAL" clId="{66CCC145-F363-4407-9F20-19D6B2C8CF90}" dt="2024-08-12T22:04:39.769" v="60" actId="478"/>
          <ac:picMkLst>
            <pc:docMk/>
            <pc:sldMk cId="2552717656" sldId="261"/>
            <ac:picMk id="13" creationId="{7CA4AF85-594A-C74E-5D03-62C38BE6D5F1}"/>
          </ac:picMkLst>
        </pc:picChg>
      </pc:sldChg>
      <pc:sldChg chg="addSp delSp modSp mod">
        <pc:chgData name="Cillo, Jason" userId="e3c014a0-1e53-434f-ba5c-219b247c791d" providerId="ADAL" clId="{66CCC145-F363-4407-9F20-19D6B2C8CF90}" dt="2024-08-26T22:03:49.177" v="6403" actId="20577"/>
        <pc:sldMkLst>
          <pc:docMk/>
          <pc:sldMk cId="2536497306" sldId="262"/>
        </pc:sldMkLst>
        <pc:spChg chg="mod">
          <ac:chgData name="Cillo, Jason" userId="e3c014a0-1e53-434f-ba5c-219b247c791d" providerId="ADAL" clId="{66CCC145-F363-4407-9F20-19D6B2C8CF90}" dt="2024-08-26T22:03:49.177" v="6403" actId="20577"/>
          <ac:spMkLst>
            <pc:docMk/>
            <pc:sldMk cId="2536497306" sldId="262"/>
            <ac:spMk id="3" creationId="{332CA47D-A56D-86B8-327A-9D68317A4757}"/>
          </ac:spMkLst>
        </pc:spChg>
        <pc:spChg chg="del mod">
          <ac:chgData name="Cillo, Jason" userId="e3c014a0-1e53-434f-ba5c-219b247c791d" providerId="ADAL" clId="{66CCC145-F363-4407-9F20-19D6B2C8CF90}" dt="2024-08-16T14:15:35.577" v="1888" actId="478"/>
          <ac:spMkLst>
            <pc:docMk/>
            <pc:sldMk cId="2536497306" sldId="262"/>
            <ac:spMk id="4" creationId="{B90D630F-74DE-D942-80CA-B21B5BB924E5}"/>
          </ac:spMkLst>
        </pc:spChg>
        <pc:spChg chg="add del mod">
          <ac:chgData name="Cillo, Jason" userId="e3c014a0-1e53-434f-ba5c-219b247c791d" providerId="ADAL" clId="{66CCC145-F363-4407-9F20-19D6B2C8CF90}" dt="2024-08-16T14:12:58.895" v="1547" actId="478"/>
          <ac:spMkLst>
            <pc:docMk/>
            <pc:sldMk cId="2536497306" sldId="262"/>
            <ac:spMk id="6" creationId="{271949ED-91FC-C49D-D252-57C2DBCDFE43}"/>
          </ac:spMkLst>
        </pc:spChg>
        <pc:spChg chg="add mod">
          <ac:chgData name="Cillo, Jason" userId="e3c014a0-1e53-434f-ba5c-219b247c791d" providerId="ADAL" clId="{66CCC145-F363-4407-9F20-19D6B2C8CF90}" dt="2024-08-16T14:15:47.002" v="1892" actId="1076"/>
          <ac:spMkLst>
            <pc:docMk/>
            <pc:sldMk cId="2536497306" sldId="262"/>
            <ac:spMk id="7" creationId="{11BA3462-A98D-7366-97A0-FAAD44EA734D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7" creationId="{8A757364-F5C3-1970-349B-32DFE4691F8A}"/>
          </ac:spMkLst>
        </pc:spChg>
        <pc:spChg chg="add mod">
          <ac:chgData name="Cillo, Jason" userId="e3c014a0-1e53-434f-ba5c-219b247c791d" providerId="ADAL" clId="{66CCC145-F363-4407-9F20-19D6B2C8CF90}" dt="2024-08-16T14:18:34.699" v="1922" actId="164"/>
          <ac:spMkLst>
            <pc:docMk/>
            <pc:sldMk cId="2536497306" sldId="262"/>
            <ac:spMk id="8" creationId="{C1F99B80-7E01-422A-374A-2EBABFB31A35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8" creationId="{E5733FF7-9D9C-B774-9ED8-43F68203F209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0" creationId="{77D43AAC-E481-565A-1E24-F91D96E8CDA2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1" creationId="{BC81CDB6-9551-858B-B903-9FCF73DDFB3B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2" creationId="{6A99CC8E-D396-D334-3E24-6C2FFC4D5ED9}"/>
          </ac:spMkLst>
        </pc:spChg>
        <pc:spChg chg="add mod">
          <ac:chgData name="Cillo, Jason" userId="e3c014a0-1e53-434f-ba5c-219b247c791d" providerId="ADAL" clId="{66CCC145-F363-4407-9F20-19D6B2C8CF90}" dt="2024-08-16T14:18:34.699" v="1922" actId="164"/>
          <ac:spMkLst>
            <pc:docMk/>
            <pc:sldMk cId="2536497306" sldId="262"/>
            <ac:spMk id="12" creationId="{C16D6E30-98A6-924D-AF46-D05E6C55F647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3" creationId="{542DE370-0670-B3FB-6C51-F590B491CD9F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4" creationId="{79F8823B-3833-CCAD-91D5-F6773A6F79FD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5" creationId="{58663E01-1571-7784-8F1D-73A6D5A8BADB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6" creationId="{A94FCAF6-D454-7CB0-1EB4-AF54A81A6DDB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7" creationId="{D8B152B9-B2B6-1292-8BD7-3BF3C7F99F04}"/>
          </ac:spMkLst>
        </pc:spChg>
        <pc:spChg chg="mod">
          <ac:chgData name="Cillo, Jason" userId="e3c014a0-1e53-434f-ba5c-219b247c791d" providerId="ADAL" clId="{66CCC145-F363-4407-9F20-19D6B2C8CF90}" dt="2024-08-13T21:54:19.225" v="1091"/>
          <ac:spMkLst>
            <pc:docMk/>
            <pc:sldMk cId="2536497306" sldId="262"/>
            <ac:spMk id="18" creationId="{98C5A93D-A360-20C3-D09C-546323CF53CB}"/>
          </ac:spMkLst>
        </pc:spChg>
        <pc:spChg chg="add del mod">
          <ac:chgData name="Cillo, Jason" userId="e3c014a0-1e53-434f-ba5c-219b247c791d" providerId="ADAL" clId="{66CCC145-F363-4407-9F20-19D6B2C8CF90}" dt="2024-08-13T21:54:33.187" v="1093"/>
          <ac:spMkLst>
            <pc:docMk/>
            <pc:sldMk cId="2536497306" sldId="262"/>
            <ac:spMk id="19" creationId="{2D3B61EA-8B16-DE12-C9CE-8040C5F545FF}"/>
          </ac:spMkLst>
        </pc:spChg>
        <pc:spChg chg="add del mod">
          <ac:chgData name="Cillo, Jason" userId="e3c014a0-1e53-434f-ba5c-219b247c791d" providerId="ADAL" clId="{66CCC145-F363-4407-9F20-19D6B2C8CF90}" dt="2024-08-13T21:55:47.713" v="1102" actId="478"/>
          <ac:spMkLst>
            <pc:docMk/>
            <pc:sldMk cId="2536497306" sldId="262"/>
            <ac:spMk id="20" creationId="{2D78A16E-8405-EAB1-84DD-62CFF563BFF1}"/>
          </ac:spMkLst>
        </pc:spChg>
        <pc:grpChg chg="add del mod">
          <ac:chgData name="Cillo, Jason" userId="e3c014a0-1e53-434f-ba5c-219b247c791d" providerId="ADAL" clId="{66CCC145-F363-4407-9F20-19D6B2C8CF90}" dt="2024-08-13T21:55:45.945" v="1101" actId="478"/>
          <ac:grpSpMkLst>
            <pc:docMk/>
            <pc:sldMk cId="2536497306" sldId="262"/>
            <ac:grpSpMk id="5" creationId="{364DC462-5D48-0660-C81F-998E8B33E25C}"/>
          </ac:grpSpMkLst>
        </pc:grpChg>
        <pc:grpChg chg="mod">
          <ac:chgData name="Cillo, Jason" userId="e3c014a0-1e53-434f-ba5c-219b247c791d" providerId="ADAL" clId="{66CCC145-F363-4407-9F20-19D6B2C8CF90}" dt="2024-08-13T21:54:19.225" v="1091"/>
          <ac:grpSpMkLst>
            <pc:docMk/>
            <pc:sldMk cId="2536497306" sldId="262"/>
            <ac:grpSpMk id="6" creationId="{AA254016-E647-13C2-E21D-D92C7EAEAAF9}"/>
          </ac:grpSpMkLst>
        </pc:grpChg>
        <pc:grpChg chg="mod">
          <ac:chgData name="Cillo, Jason" userId="e3c014a0-1e53-434f-ba5c-219b247c791d" providerId="ADAL" clId="{66CCC145-F363-4407-9F20-19D6B2C8CF90}" dt="2024-08-13T21:54:19.225" v="1091"/>
          <ac:grpSpMkLst>
            <pc:docMk/>
            <pc:sldMk cId="2536497306" sldId="262"/>
            <ac:grpSpMk id="9" creationId="{80A28AF1-32AE-BF03-5C59-C2B6D4447FE8}"/>
          </ac:grpSpMkLst>
        </pc:grpChg>
        <pc:grpChg chg="add mod">
          <ac:chgData name="Cillo, Jason" userId="e3c014a0-1e53-434f-ba5c-219b247c791d" providerId="ADAL" clId="{66CCC145-F363-4407-9F20-19D6B2C8CF90}" dt="2024-08-16T14:18:34.699" v="1922" actId="164"/>
          <ac:grpSpMkLst>
            <pc:docMk/>
            <pc:sldMk cId="2536497306" sldId="262"/>
            <ac:grpSpMk id="13" creationId="{8FC82E12-79B3-8867-828E-68F6001E37DD}"/>
          </ac:grpSpMkLst>
        </pc:grpChg>
        <pc:picChg chg="add mod">
          <ac:chgData name="Cillo, Jason" userId="e3c014a0-1e53-434f-ba5c-219b247c791d" providerId="ADAL" clId="{66CCC145-F363-4407-9F20-19D6B2C8CF90}" dt="2024-08-16T14:18:34.699" v="1922" actId="164"/>
          <ac:picMkLst>
            <pc:docMk/>
            <pc:sldMk cId="2536497306" sldId="262"/>
            <ac:picMk id="5" creationId="{9D5DCE8F-A5B5-0E5D-83BB-2E1A52742610}"/>
          </ac:picMkLst>
        </pc:picChg>
        <pc:picChg chg="add del mod">
          <ac:chgData name="Cillo, Jason" userId="e3c014a0-1e53-434f-ba5c-219b247c791d" providerId="ADAL" clId="{66CCC145-F363-4407-9F20-19D6B2C8CF90}" dt="2024-08-13T21:59:18.705" v="1350" actId="478"/>
          <ac:picMkLst>
            <pc:docMk/>
            <pc:sldMk cId="2536497306" sldId="262"/>
            <ac:picMk id="21" creationId="{00F3FFAE-7332-94D9-113C-D268C6AC0589}"/>
          </ac:picMkLst>
        </pc:picChg>
        <pc:cxnChg chg="add mod">
          <ac:chgData name="Cillo, Jason" userId="e3c014a0-1e53-434f-ba5c-219b247c791d" providerId="ADAL" clId="{66CCC145-F363-4407-9F20-19D6B2C8CF90}" dt="2024-08-16T14:18:34.699" v="1922" actId="164"/>
          <ac:cxnSpMkLst>
            <pc:docMk/>
            <pc:sldMk cId="2536497306" sldId="262"/>
            <ac:cxnSpMk id="10" creationId="{305507FA-9852-70E9-6ECD-EDA72FD4A063}"/>
          </ac:cxnSpMkLst>
        </pc:cxnChg>
      </pc:sldChg>
      <pc:sldChg chg="addSp delSp modSp mod modClrScheme chgLayout modNotesTx">
        <pc:chgData name="Cillo, Jason" userId="e3c014a0-1e53-434f-ba5c-219b247c791d" providerId="ADAL" clId="{66CCC145-F363-4407-9F20-19D6B2C8CF90}" dt="2024-08-29T16:21:48.374" v="6967" actId="20577"/>
        <pc:sldMkLst>
          <pc:docMk/>
          <pc:sldMk cId="1915762407" sldId="263"/>
        </pc:sldMkLst>
        <pc:spChg chg="mod ord">
          <ac:chgData name="Cillo, Jason" userId="e3c014a0-1e53-434f-ba5c-219b247c791d" providerId="ADAL" clId="{66CCC145-F363-4407-9F20-19D6B2C8CF90}" dt="2024-08-14T21:50:51.479" v="1449" actId="700"/>
          <ac:spMkLst>
            <pc:docMk/>
            <pc:sldMk cId="1915762407" sldId="263"/>
            <ac:spMk id="2" creationId="{4988B7E0-D704-9DBF-5FE2-039017CC51A1}"/>
          </ac:spMkLst>
        </pc:spChg>
        <pc:spChg chg="del">
          <ac:chgData name="Cillo, Jason" userId="e3c014a0-1e53-434f-ba5c-219b247c791d" providerId="ADAL" clId="{66CCC145-F363-4407-9F20-19D6B2C8CF90}" dt="2024-08-14T21:50:09.473" v="1439"/>
          <ac:spMkLst>
            <pc:docMk/>
            <pc:sldMk cId="1915762407" sldId="263"/>
            <ac:spMk id="3" creationId="{8C2E008C-DF48-9CD8-0702-664A96B4C12D}"/>
          </ac:spMkLst>
        </pc:spChg>
        <pc:spChg chg="add del mod ord">
          <ac:chgData name="Cillo, Jason" userId="e3c014a0-1e53-434f-ba5c-219b247c791d" providerId="ADAL" clId="{66CCC145-F363-4407-9F20-19D6B2C8CF90}" dt="2024-08-14T21:51:13.211" v="1459" actId="478"/>
          <ac:spMkLst>
            <pc:docMk/>
            <pc:sldMk cId="1915762407" sldId="263"/>
            <ac:spMk id="7" creationId="{25F95F79-B8FB-0FAB-071F-D036693440DC}"/>
          </ac:spMkLst>
        </pc:spChg>
        <pc:spChg chg="add del mod ord">
          <ac:chgData name="Cillo, Jason" userId="e3c014a0-1e53-434f-ba5c-219b247c791d" providerId="ADAL" clId="{66CCC145-F363-4407-9F20-19D6B2C8CF90}" dt="2024-08-14T21:51:03.755" v="1454" actId="478"/>
          <ac:spMkLst>
            <pc:docMk/>
            <pc:sldMk cId="1915762407" sldId="263"/>
            <ac:spMk id="8" creationId="{90100A45-061B-C81D-5421-289CE85DC826}"/>
          </ac:spMkLst>
        </pc:spChg>
        <pc:spChg chg="add del mod ord">
          <ac:chgData name="Cillo, Jason" userId="e3c014a0-1e53-434f-ba5c-219b247c791d" providerId="ADAL" clId="{66CCC145-F363-4407-9F20-19D6B2C8CF90}" dt="2024-08-14T21:51:00.032" v="1451"/>
          <ac:spMkLst>
            <pc:docMk/>
            <pc:sldMk cId="1915762407" sldId="263"/>
            <ac:spMk id="9" creationId="{50536986-5A5A-3CB9-987A-AACC5F1FDE60}"/>
          </ac:spMkLst>
        </pc:spChg>
        <pc:spChg chg="add mod">
          <ac:chgData name="Cillo, Jason" userId="e3c014a0-1e53-434f-ba5c-219b247c791d" providerId="ADAL" clId="{66CCC145-F363-4407-9F20-19D6B2C8CF90}" dt="2024-08-29T16:21:48.374" v="6967" actId="20577"/>
          <ac:spMkLst>
            <pc:docMk/>
            <pc:sldMk cId="1915762407" sldId="263"/>
            <ac:spMk id="11" creationId="{4EE8D470-F174-DF98-4E79-601DFBEDB11F}"/>
          </ac:spMkLst>
        </pc:spChg>
        <pc:grpChg chg="add del mod">
          <ac:chgData name="Cillo, Jason" userId="e3c014a0-1e53-434f-ba5c-219b247c791d" providerId="ADAL" clId="{66CCC145-F363-4407-9F20-19D6B2C8CF90}" dt="2024-08-14T21:52:31.408" v="1475" actId="21"/>
          <ac:grpSpMkLst>
            <pc:docMk/>
            <pc:sldMk cId="1915762407" sldId="263"/>
            <ac:grpSpMk id="14" creationId="{85D006F9-CDC8-C52F-861A-EA306983D281}"/>
          </ac:grpSpMkLst>
        </pc:grpChg>
        <pc:grpChg chg="add del mod">
          <ac:chgData name="Cillo, Jason" userId="e3c014a0-1e53-434f-ba5c-219b247c791d" providerId="ADAL" clId="{66CCC145-F363-4407-9F20-19D6B2C8CF90}" dt="2024-08-14T21:54:02.890" v="1503" actId="21"/>
          <ac:grpSpMkLst>
            <pc:docMk/>
            <pc:sldMk cId="1915762407" sldId="263"/>
            <ac:grpSpMk id="17" creationId="{D3FE5544-7F5F-6CAC-117C-3E7BDD64784C}"/>
          </ac:grpSpMkLst>
        </pc:grpChg>
        <pc:picChg chg="add mod">
          <ac:chgData name="Cillo, Jason" userId="e3c014a0-1e53-434f-ba5c-219b247c791d" providerId="ADAL" clId="{66CCC145-F363-4407-9F20-19D6B2C8CF90}" dt="2024-08-16T15:16:32.663" v="3214" actId="1076"/>
          <ac:picMkLst>
            <pc:docMk/>
            <pc:sldMk cId="1915762407" sldId="263"/>
            <ac:picMk id="3" creationId="{48C15793-94F7-E9C3-ED30-334707962034}"/>
          </ac:picMkLst>
        </pc:picChg>
        <pc:picChg chg="add del mod">
          <ac:chgData name="Cillo, Jason" userId="e3c014a0-1e53-434f-ba5c-219b247c791d" providerId="ADAL" clId="{66CCC145-F363-4407-9F20-19D6B2C8CF90}" dt="2024-08-14T21:54:32.620" v="1534" actId="478"/>
          <ac:picMkLst>
            <pc:docMk/>
            <pc:sldMk cId="1915762407" sldId="263"/>
            <ac:picMk id="4" creationId="{BBEF34BA-A8CA-9576-2370-B18F278BEB55}"/>
          </ac:picMkLst>
        </pc:picChg>
        <pc:picChg chg="add mod">
          <ac:chgData name="Cillo, Jason" userId="e3c014a0-1e53-434f-ba5c-219b247c791d" providerId="ADAL" clId="{66CCC145-F363-4407-9F20-19D6B2C8CF90}" dt="2024-08-19T22:04:41.178" v="6015" actId="1076"/>
          <ac:picMkLst>
            <pc:docMk/>
            <pc:sldMk cId="1915762407" sldId="263"/>
            <ac:picMk id="5" creationId="{6965A561-9A57-2883-5DC3-F8C945ADAF13}"/>
          </ac:picMkLst>
        </pc:picChg>
        <pc:picChg chg="add del mod ord">
          <ac:chgData name="Cillo, Jason" userId="e3c014a0-1e53-434f-ba5c-219b247c791d" providerId="ADAL" clId="{66CCC145-F363-4407-9F20-19D6B2C8CF90}" dt="2024-08-14T21:50:55.193" v="1450" actId="21"/>
          <ac:picMkLst>
            <pc:docMk/>
            <pc:sldMk cId="1915762407" sldId="263"/>
            <ac:picMk id="6" creationId="{744ABEF0-DAD1-2CAC-BD82-77150A9673D3}"/>
          </ac:picMkLst>
        </pc:picChg>
        <pc:picChg chg="add mod">
          <ac:chgData name="Cillo, Jason" userId="e3c014a0-1e53-434f-ba5c-219b247c791d" providerId="ADAL" clId="{66CCC145-F363-4407-9F20-19D6B2C8CF90}" dt="2024-08-16T15:16:13.993" v="3205" actId="1076"/>
          <ac:picMkLst>
            <pc:docMk/>
            <pc:sldMk cId="1915762407" sldId="263"/>
            <ac:picMk id="13" creationId="{E367E7A1-09E3-C859-D26E-E3A070E9CD4C}"/>
          </ac:picMkLst>
        </pc:picChg>
        <pc:picChg chg="add mod ord topLvl modCrop">
          <ac:chgData name="Cillo, Jason" userId="e3c014a0-1e53-434f-ba5c-219b247c791d" providerId="ADAL" clId="{66CCC145-F363-4407-9F20-19D6B2C8CF90}" dt="2024-08-16T15:16:12.758" v="3204" actId="1076"/>
          <ac:picMkLst>
            <pc:docMk/>
            <pc:sldMk cId="1915762407" sldId="263"/>
            <ac:picMk id="15" creationId="{DC098CC6-A480-2C73-C2E5-B82A801F71BF}"/>
          </ac:picMkLst>
        </pc:picChg>
        <pc:picChg chg="add del mod topLvl">
          <ac:chgData name="Cillo, Jason" userId="e3c014a0-1e53-434f-ba5c-219b247c791d" providerId="ADAL" clId="{66CCC145-F363-4407-9F20-19D6B2C8CF90}" dt="2024-08-14T21:52:31.408" v="1475" actId="21"/>
          <ac:picMkLst>
            <pc:docMk/>
            <pc:sldMk cId="1915762407" sldId="263"/>
            <ac:picMk id="16" creationId="{6981E2B4-484B-C408-2CF4-5D7448368939}"/>
          </ac:picMkLst>
        </pc:picChg>
        <pc:picChg chg="add mod">
          <ac:chgData name="Cillo, Jason" userId="e3c014a0-1e53-434f-ba5c-219b247c791d" providerId="ADAL" clId="{66CCC145-F363-4407-9F20-19D6B2C8CF90}" dt="2024-08-14T21:53:07.784" v="1482"/>
          <ac:picMkLst>
            <pc:docMk/>
            <pc:sldMk cId="1915762407" sldId="263"/>
            <ac:picMk id="18" creationId="{C0A91BE8-E75B-07D7-BCCC-0B14F5261A5E}"/>
          </ac:picMkLst>
        </pc:picChg>
        <pc:picChg chg="add mod">
          <ac:chgData name="Cillo, Jason" userId="e3c014a0-1e53-434f-ba5c-219b247c791d" providerId="ADAL" clId="{66CCC145-F363-4407-9F20-19D6B2C8CF90}" dt="2024-08-14T21:53:07.784" v="1482"/>
          <ac:picMkLst>
            <pc:docMk/>
            <pc:sldMk cId="1915762407" sldId="263"/>
            <ac:picMk id="19" creationId="{845AF154-10F1-7CEC-C8F6-75C9B4679ABB}"/>
          </ac:picMkLst>
        </pc:picChg>
      </pc:sldChg>
      <pc:sldChg chg="addSp delSp modSp mod">
        <pc:chgData name="Cillo, Jason" userId="e3c014a0-1e53-434f-ba5c-219b247c791d" providerId="ADAL" clId="{66CCC145-F363-4407-9F20-19D6B2C8CF90}" dt="2024-08-26T22:04:38.784" v="6502" actId="20577"/>
        <pc:sldMkLst>
          <pc:docMk/>
          <pc:sldMk cId="1174201150" sldId="264"/>
        </pc:sldMkLst>
        <pc:spChg chg="add del mod">
          <ac:chgData name="Cillo, Jason" userId="e3c014a0-1e53-434f-ba5c-219b247c791d" providerId="ADAL" clId="{66CCC145-F363-4407-9F20-19D6B2C8CF90}" dt="2024-08-26T22:04:38.784" v="6502" actId="20577"/>
          <ac:spMkLst>
            <pc:docMk/>
            <pc:sldMk cId="1174201150" sldId="264"/>
            <ac:spMk id="3" creationId="{93C101E3-C117-EF6C-8B73-5581A06A198C}"/>
          </ac:spMkLst>
        </pc:spChg>
        <pc:picChg chg="add mod">
          <ac:chgData name="Cillo, Jason" userId="e3c014a0-1e53-434f-ba5c-219b247c791d" providerId="ADAL" clId="{66CCC145-F363-4407-9F20-19D6B2C8CF90}" dt="2024-08-19T14:54:07.396" v="3736" actId="1076"/>
          <ac:picMkLst>
            <pc:docMk/>
            <pc:sldMk cId="1174201150" sldId="264"/>
            <ac:picMk id="4" creationId="{9838F3CE-9A3B-6A97-66E3-71B18E977FA6}"/>
          </ac:picMkLst>
        </pc:picChg>
        <pc:picChg chg="add mod">
          <ac:chgData name="Cillo, Jason" userId="e3c014a0-1e53-434f-ba5c-219b247c791d" providerId="ADAL" clId="{66CCC145-F363-4407-9F20-19D6B2C8CF90}" dt="2024-08-19T14:56:26.854" v="3951" actId="1076"/>
          <ac:picMkLst>
            <pc:docMk/>
            <pc:sldMk cId="1174201150" sldId="264"/>
            <ac:picMk id="5" creationId="{D4FAA704-CFF1-8051-95B2-CD98EF335978}"/>
          </ac:picMkLst>
        </pc:picChg>
        <pc:picChg chg="add del mod">
          <ac:chgData name="Cillo, Jason" userId="e3c014a0-1e53-434f-ba5c-219b247c791d" providerId="ADAL" clId="{66CCC145-F363-4407-9F20-19D6B2C8CF90}" dt="2024-08-16T15:06:23.994" v="2964" actId="21"/>
          <ac:picMkLst>
            <pc:docMk/>
            <pc:sldMk cId="1174201150" sldId="264"/>
            <ac:picMk id="6" creationId="{E61E9C05-4630-1409-222C-C2DBFCD60194}"/>
          </ac:picMkLst>
        </pc:picChg>
        <pc:picChg chg="add del mod">
          <ac:chgData name="Cillo, Jason" userId="e3c014a0-1e53-434f-ba5c-219b247c791d" providerId="ADAL" clId="{66CCC145-F363-4407-9F20-19D6B2C8CF90}" dt="2024-08-16T16:10:06.911" v="3293"/>
          <ac:picMkLst>
            <pc:docMk/>
            <pc:sldMk cId="1174201150" sldId="264"/>
            <ac:picMk id="8" creationId="{3A8BA2E4-5C4B-6846-27B8-8361854DC423}"/>
          </ac:picMkLst>
        </pc:picChg>
        <pc:picChg chg="add mod">
          <ac:chgData name="Cillo, Jason" userId="e3c014a0-1e53-434f-ba5c-219b247c791d" providerId="ADAL" clId="{66CCC145-F363-4407-9F20-19D6B2C8CF90}" dt="2024-08-19T14:56:45.751" v="3954" actId="1076"/>
          <ac:picMkLst>
            <pc:docMk/>
            <pc:sldMk cId="1174201150" sldId="264"/>
            <ac:picMk id="10" creationId="{F6479314-2E48-ACA1-FA70-361DCD9641A7}"/>
          </ac:picMkLst>
        </pc:picChg>
      </pc:sldChg>
      <pc:sldChg chg="addSp delSp modSp mod">
        <pc:chgData name="Cillo, Jason" userId="e3c014a0-1e53-434f-ba5c-219b247c791d" providerId="ADAL" clId="{66CCC145-F363-4407-9F20-19D6B2C8CF90}" dt="2024-08-19T21:53:51.532" v="5333" actId="20577"/>
        <pc:sldMkLst>
          <pc:docMk/>
          <pc:sldMk cId="147235888" sldId="265"/>
        </pc:sldMkLst>
        <pc:spChg chg="del">
          <ac:chgData name="Cillo, Jason" userId="e3c014a0-1e53-434f-ba5c-219b247c791d" providerId="ADAL" clId="{66CCC145-F363-4407-9F20-19D6B2C8CF90}" dt="2024-08-19T16:16:07.332" v="4730"/>
          <ac:spMkLst>
            <pc:docMk/>
            <pc:sldMk cId="147235888" sldId="265"/>
            <ac:spMk id="3" creationId="{CB751563-8BCD-6317-A00C-935158E532AA}"/>
          </ac:spMkLst>
        </pc:spChg>
        <pc:spChg chg="add mod">
          <ac:chgData name="Cillo, Jason" userId="e3c014a0-1e53-434f-ba5c-219b247c791d" providerId="ADAL" clId="{66CCC145-F363-4407-9F20-19D6B2C8CF90}" dt="2024-08-19T21:53:51.532" v="5333" actId="20577"/>
          <ac:spMkLst>
            <pc:docMk/>
            <pc:sldMk cId="147235888" sldId="265"/>
            <ac:spMk id="12" creationId="{818195EF-F18F-2288-26A7-E0CBCC40D2CB}"/>
          </ac:spMkLst>
        </pc:spChg>
        <pc:picChg chg="add mod">
          <ac:chgData name="Cillo, Jason" userId="e3c014a0-1e53-434f-ba5c-219b247c791d" providerId="ADAL" clId="{66CCC145-F363-4407-9F20-19D6B2C8CF90}" dt="2024-08-19T21:35:30.164" v="5099" actId="1076"/>
          <ac:picMkLst>
            <pc:docMk/>
            <pc:sldMk cId="147235888" sldId="265"/>
            <ac:picMk id="4" creationId="{073796A4-B126-E4BD-05B3-CE72D60748B6}"/>
          </ac:picMkLst>
        </pc:picChg>
        <pc:picChg chg="add del mod">
          <ac:chgData name="Cillo, Jason" userId="e3c014a0-1e53-434f-ba5c-219b247c791d" providerId="ADAL" clId="{66CCC145-F363-4407-9F20-19D6B2C8CF90}" dt="2024-08-19T16:12:15.369" v="4729" actId="478"/>
          <ac:picMkLst>
            <pc:docMk/>
            <pc:sldMk cId="147235888" sldId="265"/>
            <ac:picMk id="5" creationId="{DE842B27-9216-F944-5EF7-01625FC9ED9C}"/>
          </ac:picMkLst>
        </pc:picChg>
        <pc:picChg chg="add del mod">
          <ac:chgData name="Cillo, Jason" userId="e3c014a0-1e53-434f-ba5c-219b247c791d" providerId="ADAL" clId="{66CCC145-F363-4407-9F20-19D6B2C8CF90}" dt="2024-08-19T21:52:53.845" v="5118" actId="478"/>
          <ac:picMkLst>
            <pc:docMk/>
            <pc:sldMk cId="147235888" sldId="265"/>
            <ac:picMk id="6" creationId="{93ED98BC-8C67-F1D3-3272-D5D4092CF0F1}"/>
          </ac:picMkLst>
        </pc:picChg>
        <pc:picChg chg="add del mod">
          <ac:chgData name="Cillo, Jason" userId="e3c014a0-1e53-434f-ba5c-219b247c791d" providerId="ADAL" clId="{66CCC145-F363-4407-9F20-19D6B2C8CF90}" dt="2024-08-19T16:16:16.815" v="4737" actId="478"/>
          <ac:picMkLst>
            <pc:docMk/>
            <pc:sldMk cId="147235888" sldId="265"/>
            <ac:picMk id="8" creationId="{05856EFF-035F-B622-27F5-DB02B4E5B04A}"/>
          </ac:picMkLst>
        </pc:picChg>
        <pc:picChg chg="add mod">
          <ac:chgData name="Cillo, Jason" userId="e3c014a0-1e53-434f-ba5c-219b247c791d" providerId="ADAL" clId="{66CCC145-F363-4407-9F20-19D6B2C8CF90}" dt="2024-08-19T21:52:57.122" v="5120" actId="1076"/>
          <ac:picMkLst>
            <pc:docMk/>
            <pc:sldMk cId="147235888" sldId="265"/>
            <ac:picMk id="10" creationId="{3F5B41C5-4002-6E01-3D32-2AEFBA478239}"/>
          </ac:picMkLst>
        </pc:picChg>
        <pc:picChg chg="add del mod">
          <ac:chgData name="Cillo, Jason" userId="e3c014a0-1e53-434f-ba5c-219b247c791d" providerId="ADAL" clId="{66CCC145-F363-4407-9F20-19D6B2C8CF90}" dt="2024-08-19T21:27:13.888" v="4750" actId="478"/>
          <ac:picMkLst>
            <pc:docMk/>
            <pc:sldMk cId="147235888" sldId="265"/>
            <ac:picMk id="14" creationId="{7EDC83AC-0418-6FBC-5D0C-D02D107AD1D5}"/>
          </ac:picMkLst>
        </pc:picChg>
      </pc:sldChg>
      <pc:sldChg chg="addSp delSp modSp mod">
        <pc:chgData name="Cillo, Jason" userId="e3c014a0-1e53-434f-ba5c-219b247c791d" providerId="ADAL" clId="{66CCC145-F363-4407-9F20-19D6B2C8CF90}" dt="2024-08-26T22:06:24.561" v="6741" actId="20577"/>
        <pc:sldMkLst>
          <pc:docMk/>
          <pc:sldMk cId="318112777" sldId="266"/>
        </pc:sldMkLst>
        <pc:spChg chg="add del mod">
          <ac:chgData name="Cillo, Jason" userId="e3c014a0-1e53-434f-ba5c-219b247c791d" providerId="ADAL" clId="{66CCC145-F363-4407-9F20-19D6B2C8CF90}" dt="2024-08-26T22:06:24.561" v="6741" actId="20577"/>
          <ac:spMkLst>
            <pc:docMk/>
            <pc:sldMk cId="318112777" sldId="266"/>
            <ac:spMk id="5" creationId="{7A4B8160-588E-7945-4AC6-77B1A4D86318}"/>
          </ac:spMkLst>
        </pc:spChg>
        <pc:picChg chg="add del mod">
          <ac:chgData name="Cillo, Jason" userId="e3c014a0-1e53-434f-ba5c-219b247c791d" providerId="ADAL" clId="{66CCC145-F363-4407-9F20-19D6B2C8CF90}" dt="2024-08-19T21:56:39.915" v="5489"/>
          <ac:picMkLst>
            <pc:docMk/>
            <pc:sldMk cId="318112777" sldId="266"/>
            <ac:picMk id="2" creationId="{CAD9A236-AC36-67FA-D83D-81B04DA59112}"/>
          </ac:picMkLst>
        </pc:picChg>
        <pc:picChg chg="add mod">
          <ac:chgData name="Cillo, Jason" userId="e3c014a0-1e53-434f-ba5c-219b247c791d" providerId="ADAL" clId="{66CCC145-F363-4407-9F20-19D6B2C8CF90}" dt="2024-08-19T21:56:49.286" v="5495" actId="1076"/>
          <ac:picMkLst>
            <pc:docMk/>
            <pc:sldMk cId="318112777" sldId="266"/>
            <ac:picMk id="3" creationId="{A6334FEE-236F-DD4D-2A8A-627C13FFA9D3}"/>
          </ac:picMkLst>
        </pc:picChg>
      </pc:sldChg>
      <pc:sldChg chg="addSp delSp modSp mod">
        <pc:chgData name="Cillo, Jason" userId="e3c014a0-1e53-434f-ba5c-219b247c791d" providerId="ADAL" clId="{66CCC145-F363-4407-9F20-19D6B2C8CF90}" dt="2024-08-19T22:03:03.706" v="5896" actId="20577"/>
        <pc:sldMkLst>
          <pc:docMk/>
          <pc:sldMk cId="4061107838" sldId="267"/>
        </pc:sldMkLst>
        <pc:spChg chg="mod">
          <ac:chgData name="Cillo, Jason" userId="e3c014a0-1e53-434f-ba5c-219b247c791d" providerId="ADAL" clId="{66CCC145-F363-4407-9F20-19D6B2C8CF90}" dt="2024-08-19T15:02:50.282" v="4148" actId="20577"/>
          <ac:spMkLst>
            <pc:docMk/>
            <pc:sldMk cId="4061107838" sldId="267"/>
            <ac:spMk id="2" creationId="{ECD49126-441B-0F24-ACF1-21B2364708FC}"/>
          </ac:spMkLst>
        </pc:spChg>
        <pc:spChg chg="del">
          <ac:chgData name="Cillo, Jason" userId="e3c014a0-1e53-434f-ba5c-219b247c791d" providerId="ADAL" clId="{66CCC145-F363-4407-9F20-19D6B2C8CF90}" dt="2024-08-12T21:42:25.190" v="17"/>
          <ac:spMkLst>
            <pc:docMk/>
            <pc:sldMk cId="4061107838" sldId="267"/>
            <ac:spMk id="3" creationId="{CB751563-8BCD-6317-A00C-935158E532AA}"/>
          </ac:spMkLst>
        </pc:spChg>
        <pc:spChg chg="add mod">
          <ac:chgData name="Cillo, Jason" userId="e3c014a0-1e53-434f-ba5c-219b247c791d" providerId="ADAL" clId="{66CCC145-F363-4407-9F20-19D6B2C8CF90}" dt="2024-08-19T22:03:03.706" v="5896" actId="20577"/>
          <ac:spMkLst>
            <pc:docMk/>
            <pc:sldMk cId="4061107838" sldId="267"/>
            <ac:spMk id="4" creationId="{EEC6C087-5C7C-2253-DBB3-3BDB02B859F4}"/>
          </ac:spMkLst>
        </pc:spChg>
        <pc:spChg chg="add del mod">
          <ac:chgData name="Cillo, Jason" userId="e3c014a0-1e53-434f-ba5c-219b247c791d" providerId="ADAL" clId="{66CCC145-F363-4407-9F20-19D6B2C8CF90}" dt="2024-08-13T21:59:34.830" v="1352"/>
          <ac:spMkLst>
            <pc:docMk/>
            <pc:sldMk cId="4061107838" sldId="267"/>
            <ac:spMk id="4" creationId="{F6FBBC87-1C25-B062-73F5-65D04D88D571}"/>
          </ac:spMkLst>
        </pc:spChg>
        <pc:spChg chg="add del mod">
          <ac:chgData name="Cillo, Jason" userId="e3c014a0-1e53-434f-ba5c-219b247c791d" providerId="ADAL" clId="{66CCC145-F363-4407-9F20-19D6B2C8CF90}" dt="2024-08-12T21:51:43.473" v="28"/>
          <ac:spMkLst>
            <pc:docMk/>
            <pc:sldMk cId="4061107838" sldId="267"/>
            <ac:spMk id="7" creationId="{A700AACD-A104-B6EF-2C14-572FDDFB9FFB}"/>
          </ac:spMkLst>
        </pc:spChg>
        <pc:spChg chg="add del mod topLvl">
          <ac:chgData name="Cillo, Jason" userId="e3c014a0-1e53-434f-ba5c-219b247c791d" providerId="ADAL" clId="{66CCC145-F363-4407-9F20-19D6B2C8CF90}" dt="2024-08-19T15:02:21.228" v="4114" actId="478"/>
          <ac:spMkLst>
            <pc:docMk/>
            <pc:sldMk cId="4061107838" sldId="267"/>
            <ac:spMk id="12" creationId="{A33B4E0E-3905-E01F-3774-D1E46A0381E0}"/>
          </ac:spMkLst>
        </pc:spChg>
        <pc:grpChg chg="add mod">
          <ac:chgData name="Cillo, Jason" userId="e3c014a0-1e53-434f-ba5c-219b247c791d" providerId="ADAL" clId="{66CCC145-F363-4407-9F20-19D6B2C8CF90}" dt="2024-08-19T22:02:08.193" v="5858" actId="14100"/>
          <ac:grpSpMkLst>
            <pc:docMk/>
            <pc:sldMk cId="4061107838" sldId="267"/>
            <ac:grpSpMk id="5" creationId="{1C5EACF0-E182-BC4F-5ED2-88591793F2BA}"/>
          </ac:grpSpMkLst>
        </pc:grpChg>
        <pc:grpChg chg="add del mod">
          <ac:chgData name="Cillo, Jason" userId="e3c014a0-1e53-434f-ba5c-219b247c791d" providerId="ADAL" clId="{66CCC145-F363-4407-9F20-19D6B2C8CF90}" dt="2024-08-19T15:02:21.228" v="4114" actId="478"/>
          <ac:grpSpMkLst>
            <pc:docMk/>
            <pc:sldMk cId="4061107838" sldId="267"/>
            <ac:grpSpMk id="10" creationId="{217C2C82-6B16-5230-259C-E28EC7565F3F}"/>
          </ac:grpSpMkLst>
        </pc:grpChg>
        <pc:picChg chg="add del mod">
          <ac:chgData name="Cillo, Jason" userId="e3c014a0-1e53-434f-ba5c-219b247c791d" providerId="ADAL" clId="{66CCC145-F363-4407-9F20-19D6B2C8CF90}" dt="2024-08-12T21:50:47.423" v="22" actId="478"/>
          <ac:picMkLst>
            <pc:docMk/>
            <pc:sldMk cId="4061107838" sldId="267"/>
            <ac:picMk id="5" creationId="{92D1511E-105C-85F9-DD9A-14B4EE1D3A1D}"/>
          </ac:picMkLst>
        </pc:picChg>
        <pc:picChg chg="add del mod">
          <ac:chgData name="Cillo, Jason" userId="e3c014a0-1e53-434f-ba5c-219b247c791d" providerId="ADAL" clId="{66CCC145-F363-4407-9F20-19D6B2C8CF90}" dt="2024-08-14T21:42:29.468" v="1367" actId="478"/>
          <ac:picMkLst>
            <pc:docMk/>
            <pc:sldMk cId="4061107838" sldId="267"/>
            <ac:picMk id="6" creationId="{C1D41DD5-9685-DB05-8874-63F15BB1D7B2}"/>
          </ac:picMkLst>
        </pc:picChg>
        <pc:picChg chg="mod">
          <ac:chgData name="Cillo, Jason" userId="e3c014a0-1e53-434f-ba5c-219b247c791d" providerId="ADAL" clId="{66CCC145-F363-4407-9F20-19D6B2C8CF90}" dt="2024-08-14T21:45:26.059" v="1400"/>
          <ac:picMkLst>
            <pc:docMk/>
            <pc:sldMk cId="4061107838" sldId="267"/>
            <ac:picMk id="7" creationId="{B7F36C0C-AC81-D415-678B-FDA3A447459A}"/>
          </ac:picMkLst>
        </pc:picChg>
        <pc:picChg chg="add del mod">
          <ac:chgData name="Cillo, Jason" userId="e3c014a0-1e53-434f-ba5c-219b247c791d" providerId="ADAL" clId="{66CCC145-F363-4407-9F20-19D6B2C8CF90}" dt="2024-08-14T21:42:29.048" v="1366" actId="478"/>
          <ac:picMkLst>
            <pc:docMk/>
            <pc:sldMk cId="4061107838" sldId="267"/>
            <ac:picMk id="8" creationId="{64B4358A-8B4C-A3E0-99B3-E8B450A71265}"/>
          </ac:picMkLst>
        </pc:picChg>
        <pc:picChg chg="mod">
          <ac:chgData name="Cillo, Jason" userId="e3c014a0-1e53-434f-ba5c-219b247c791d" providerId="ADAL" clId="{66CCC145-F363-4407-9F20-19D6B2C8CF90}" dt="2024-08-14T21:45:26.059" v="1400"/>
          <ac:picMkLst>
            <pc:docMk/>
            <pc:sldMk cId="4061107838" sldId="267"/>
            <ac:picMk id="9" creationId="{BBA0773C-D28E-A63B-3EC8-2B7327155911}"/>
          </ac:picMkLst>
        </pc:picChg>
        <pc:picChg chg="add del mod">
          <ac:chgData name="Cillo, Jason" userId="e3c014a0-1e53-434f-ba5c-219b247c791d" providerId="ADAL" clId="{66CCC145-F363-4407-9F20-19D6B2C8CF90}" dt="2024-08-12T21:51:41.873" v="27"/>
          <ac:picMkLst>
            <pc:docMk/>
            <pc:sldMk cId="4061107838" sldId="267"/>
            <ac:picMk id="9" creationId="{D54F8F99-71DD-4504-34C0-ADE8C6CA6FB3}"/>
          </ac:picMkLst>
        </pc:picChg>
        <pc:picChg chg="add del mod">
          <ac:chgData name="Cillo, Jason" userId="e3c014a0-1e53-434f-ba5c-219b247c791d" providerId="ADAL" clId="{66CCC145-F363-4407-9F20-19D6B2C8CF90}" dt="2024-08-13T21:59:25.017" v="1351" actId="478"/>
          <ac:picMkLst>
            <pc:docMk/>
            <pc:sldMk cId="4061107838" sldId="267"/>
            <ac:picMk id="11" creationId="{07224874-20B8-C432-CFB5-6276DB1C4E48}"/>
          </ac:picMkLst>
        </pc:picChg>
        <pc:picChg chg="add mod topLvl modCrop">
          <ac:chgData name="Cillo, Jason" userId="e3c014a0-1e53-434f-ba5c-219b247c791d" providerId="ADAL" clId="{66CCC145-F363-4407-9F20-19D6B2C8CF90}" dt="2024-08-19T21:56:05.526" v="5419" actId="1076"/>
          <ac:picMkLst>
            <pc:docMk/>
            <pc:sldMk cId="4061107838" sldId="267"/>
            <ac:picMk id="11" creationId="{D844465B-9029-B03B-3BFC-05DBA52FC9D7}"/>
          </ac:picMkLst>
        </pc:picChg>
      </pc:sldChg>
      <pc:sldChg chg="addSp delSp modSp add mod">
        <pc:chgData name="Cillo, Jason" userId="e3c014a0-1e53-434f-ba5c-219b247c791d" providerId="ADAL" clId="{66CCC145-F363-4407-9F20-19D6B2C8CF90}" dt="2024-08-27T14:18:11.090" v="6788" actId="1076"/>
        <pc:sldMkLst>
          <pc:docMk/>
          <pc:sldMk cId="922898421" sldId="268"/>
        </pc:sldMkLst>
        <pc:spChg chg="mod">
          <ac:chgData name="Cillo, Jason" userId="e3c014a0-1e53-434f-ba5c-219b247c791d" providerId="ADAL" clId="{66CCC145-F363-4407-9F20-19D6B2C8CF90}" dt="2024-08-19T15:49:51.258" v="4527"/>
          <ac:spMkLst>
            <pc:docMk/>
            <pc:sldMk cId="922898421" sldId="268"/>
            <ac:spMk id="2" creationId="{ECD49126-441B-0F24-ACF1-21B2364708FC}"/>
          </ac:spMkLst>
        </pc:spChg>
        <pc:spChg chg="add del mod">
          <ac:chgData name="Cillo, Jason" userId="e3c014a0-1e53-434f-ba5c-219b247c791d" providerId="ADAL" clId="{66CCC145-F363-4407-9F20-19D6B2C8CF90}" dt="2024-08-19T15:50:48.409" v="4540"/>
          <ac:spMkLst>
            <pc:docMk/>
            <pc:sldMk cId="922898421" sldId="268"/>
            <ac:spMk id="5" creationId="{8BD17209-9EEF-E984-6EB8-BC5A070246BC}"/>
          </ac:spMkLst>
        </pc:spChg>
        <pc:spChg chg="add mod">
          <ac:chgData name="Cillo, Jason" userId="e3c014a0-1e53-434f-ba5c-219b247c791d" providerId="ADAL" clId="{66CCC145-F363-4407-9F20-19D6B2C8CF90}" dt="2024-08-27T14:08:18.279" v="6782" actId="20577"/>
          <ac:spMkLst>
            <pc:docMk/>
            <pc:sldMk cId="922898421" sldId="268"/>
            <ac:spMk id="9" creationId="{6549BF49-AC26-7BD3-F353-189A2091C1C4}"/>
          </ac:spMkLst>
        </pc:spChg>
        <pc:spChg chg="add del mod">
          <ac:chgData name="Cillo, Jason" userId="e3c014a0-1e53-434f-ba5c-219b247c791d" providerId="ADAL" clId="{66CCC145-F363-4407-9F20-19D6B2C8CF90}" dt="2024-08-27T14:06:30.508" v="6745" actId="478"/>
          <ac:spMkLst>
            <pc:docMk/>
            <pc:sldMk cId="922898421" sldId="268"/>
            <ac:spMk id="10" creationId="{67919591-49CB-BB1D-7E0E-352D5614F153}"/>
          </ac:spMkLst>
        </pc:spChg>
        <pc:grpChg chg="add del mod">
          <ac:chgData name="Cillo, Jason" userId="e3c014a0-1e53-434f-ba5c-219b247c791d" providerId="ADAL" clId="{66CCC145-F363-4407-9F20-19D6B2C8CF90}" dt="2024-08-14T21:45:25.120" v="1399" actId="21"/>
          <ac:grpSpMkLst>
            <pc:docMk/>
            <pc:sldMk cId="922898421" sldId="268"/>
            <ac:grpSpMk id="5" creationId="{BFA8F260-4115-B609-39D0-A141895E5367}"/>
          </ac:grpSpMkLst>
        </pc:grpChg>
        <pc:grpChg chg="add del mod">
          <ac:chgData name="Cillo, Jason" userId="e3c014a0-1e53-434f-ba5c-219b247c791d" providerId="ADAL" clId="{66CCC145-F363-4407-9F20-19D6B2C8CF90}" dt="2024-08-27T14:06:22.042" v="6744" actId="478"/>
          <ac:grpSpMkLst>
            <pc:docMk/>
            <pc:sldMk cId="922898421" sldId="268"/>
            <ac:grpSpMk id="7" creationId="{8B6AB73B-FCE2-D5E8-4D5F-7418FF8E7068}"/>
          </ac:grpSpMkLst>
        </pc:grpChg>
        <pc:picChg chg="add mod modCrop">
          <ac:chgData name="Cillo, Jason" userId="e3c014a0-1e53-434f-ba5c-219b247c791d" providerId="ADAL" clId="{66CCC145-F363-4407-9F20-19D6B2C8CF90}" dt="2024-08-19T15:50:32.756" v="4537" actId="164"/>
          <ac:picMkLst>
            <pc:docMk/>
            <pc:sldMk cId="922898421" sldId="268"/>
            <ac:picMk id="3" creationId="{DC6D8458-71A0-EC3D-6A0E-94BA6B9D5415}"/>
          </ac:picMkLst>
        </pc:picChg>
        <pc:picChg chg="add del mod modCrop">
          <ac:chgData name="Cillo, Jason" userId="e3c014a0-1e53-434f-ba5c-219b247c791d" providerId="ADAL" clId="{66CCC145-F363-4407-9F20-19D6B2C8CF90}" dt="2024-08-27T14:06:21.513" v="6743" actId="478"/>
          <ac:picMkLst>
            <pc:docMk/>
            <pc:sldMk cId="922898421" sldId="268"/>
            <ac:picMk id="4" creationId="{A1D1EA5B-BD1C-3D91-58E2-60D75F020EBC}"/>
          </ac:picMkLst>
        </pc:picChg>
        <pc:picChg chg="del mod">
          <ac:chgData name="Cillo, Jason" userId="e3c014a0-1e53-434f-ba5c-219b247c791d" providerId="ADAL" clId="{66CCC145-F363-4407-9F20-19D6B2C8CF90}" dt="2024-08-27T14:06:19.638" v="6742" actId="478"/>
          <ac:picMkLst>
            <pc:docMk/>
            <pc:sldMk cId="922898421" sldId="268"/>
            <ac:picMk id="6" creationId="{C1D41DD5-9685-DB05-8874-63F15BB1D7B2}"/>
          </ac:picMkLst>
        </pc:picChg>
        <pc:picChg chg="add mod">
          <ac:chgData name="Cillo, Jason" userId="e3c014a0-1e53-434f-ba5c-219b247c791d" providerId="ADAL" clId="{66CCC145-F363-4407-9F20-19D6B2C8CF90}" dt="2024-08-14T21:45:20.482" v="1397"/>
          <ac:picMkLst>
            <pc:docMk/>
            <pc:sldMk cId="922898421" sldId="268"/>
            <ac:picMk id="7" creationId="{CEA5C212-6465-508E-8AA1-0B2299D2A7CA}"/>
          </ac:picMkLst>
        </pc:picChg>
        <pc:picChg chg="mod modCrop">
          <ac:chgData name="Cillo, Jason" userId="e3c014a0-1e53-434f-ba5c-219b247c791d" providerId="ADAL" clId="{66CCC145-F363-4407-9F20-19D6B2C8CF90}" dt="2024-08-19T15:50:32.756" v="4537" actId="164"/>
          <ac:picMkLst>
            <pc:docMk/>
            <pc:sldMk cId="922898421" sldId="268"/>
            <ac:picMk id="8" creationId="{64B4358A-8B4C-A3E0-99B3-E8B450A71265}"/>
          </ac:picMkLst>
        </pc:picChg>
        <pc:picChg chg="add mod">
          <ac:chgData name="Cillo, Jason" userId="e3c014a0-1e53-434f-ba5c-219b247c791d" providerId="ADAL" clId="{66CCC145-F363-4407-9F20-19D6B2C8CF90}" dt="2024-08-14T21:45:20.482" v="1397"/>
          <ac:picMkLst>
            <pc:docMk/>
            <pc:sldMk cId="922898421" sldId="268"/>
            <ac:picMk id="9" creationId="{7BCF0AF9-6FFE-B6F2-1116-903B2919C14F}"/>
          </ac:picMkLst>
        </pc:picChg>
        <pc:picChg chg="add mod">
          <ac:chgData name="Cillo, Jason" userId="e3c014a0-1e53-434f-ba5c-219b247c791d" providerId="ADAL" clId="{66CCC145-F363-4407-9F20-19D6B2C8CF90}" dt="2024-08-27T14:07:56.610" v="6768" actId="1076"/>
          <ac:picMkLst>
            <pc:docMk/>
            <pc:sldMk cId="922898421" sldId="268"/>
            <ac:picMk id="12" creationId="{D51E14F5-2D2B-CE2F-5D41-A5541CFBA331}"/>
          </ac:picMkLst>
        </pc:picChg>
        <pc:picChg chg="add del mod">
          <ac:chgData name="Cillo, Jason" userId="e3c014a0-1e53-434f-ba5c-219b247c791d" providerId="ADAL" clId="{66CCC145-F363-4407-9F20-19D6B2C8CF90}" dt="2024-08-27T14:07:19.669" v="6762" actId="478"/>
          <ac:picMkLst>
            <pc:docMk/>
            <pc:sldMk cId="922898421" sldId="268"/>
            <ac:picMk id="14" creationId="{3E3E85B6-FC21-3609-31BE-B568942E77BE}"/>
          </ac:picMkLst>
        </pc:picChg>
        <pc:picChg chg="add del mod">
          <ac:chgData name="Cillo, Jason" userId="e3c014a0-1e53-434f-ba5c-219b247c791d" providerId="ADAL" clId="{66CCC145-F363-4407-9F20-19D6B2C8CF90}" dt="2024-08-27T14:18:00.492" v="6783" actId="478"/>
          <ac:picMkLst>
            <pc:docMk/>
            <pc:sldMk cId="922898421" sldId="268"/>
            <ac:picMk id="16" creationId="{4F9878FB-3FCA-A552-605C-1FE30AC956AE}"/>
          </ac:picMkLst>
        </pc:picChg>
        <pc:picChg chg="add mod">
          <ac:chgData name="Cillo, Jason" userId="e3c014a0-1e53-434f-ba5c-219b247c791d" providerId="ADAL" clId="{66CCC145-F363-4407-9F20-19D6B2C8CF90}" dt="2024-08-27T14:18:11.090" v="6788" actId="1076"/>
          <ac:picMkLst>
            <pc:docMk/>
            <pc:sldMk cId="922898421" sldId="268"/>
            <ac:picMk id="18" creationId="{73166C53-5483-B296-AD3E-3B9E3EFD9E5E}"/>
          </ac:picMkLst>
        </pc:picChg>
      </pc:sldChg>
      <pc:sldChg chg="addSp delSp modSp add mod ord">
        <pc:chgData name="Cillo, Jason" userId="e3c014a0-1e53-434f-ba5c-219b247c791d" providerId="ADAL" clId="{66CCC145-F363-4407-9F20-19D6B2C8CF90}" dt="2024-08-26T22:03:16.943" v="6337" actId="27636"/>
        <pc:sldMkLst>
          <pc:docMk/>
          <pc:sldMk cId="1093421756" sldId="269"/>
        </pc:sldMkLst>
        <pc:spChg chg="mod">
          <ac:chgData name="Cillo, Jason" userId="e3c014a0-1e53-434f-ba5c-219b247c791d" providerId="ADAL" clId="{66CCC145-F363-4407-9F20-19D6B2C8CF90}" dt="2024-08-14T21:54:25.233" v="1533" actId="20577"/>
          <ac:spMkLst>
            <pc:docMk/>
            <pc:sldMk cId="1093421756" sldId="269"/>
            <ac:spMk id="2" creationId="{4988B7E0-D704-9DBF-5FE2-039017CC51A1}"/>
          </ac:spMkLst>
        </pc:spChg>
        <pc:spChg chg="add del mod">
          <ac:chgData name="Cillo, Jason" userId="e3c014a0-1e53-434f-ba5c-219b247c791d" providerId="ADAL" clId="{66CCC145-F363-4407-9F20-19D6B2C8CF90}" dt="2024-08-14T21:53:31.390" v="1490" actId="478"/>
          <ac:spMkLst>
            <pc:docMk/>
            <pc:sldMk cId="1093421756" sldId="269"/>
            <ac:spMk id="5" creationId="{0BDD15AC-27D8-E4EE-33D9-73104D54A24E}"/>
          </ac:spMkLst>
        </pc:spChg>
        <pc:spChg chg="add del mod">
          <ac:chgData name="Cillo, Jason" userId="e3c014a0-1e53-434f-ba5c-219b247c791d" providerId="ADAL" clId="{66CCC145-F363-4407-9F20-19D6B2C8CF90}" dt="2024-08-14T21:53:45.267" v="1497" actId="478"/>
          <ac:spMkLst>
            <pc:docMk/>
            <pc:sldMk cId="1093421756" sldId="269"/>
            <ac:spMk id="7" creationId="{A7F13B81-A204-ED44-4E66-AAA6E2629287}"/>
          </ac:spMkLst>
        </pc:spChg>
        <pc:spChg chg="mod">
          <ac:chgData name="Cillo, Jason" userId="e3c014a0-1e53-434f-ba5c-219b247c791d" providerId="ADAL" clId="{66CCC145-F363-4407-9F20-19D6B2C8CF90}" dt="2024-08-26T22:03:16.943" v="6337" actId="27636"/>
          <ac:spMkLst>
            <pc:docMk/>
            <pc:sldMk cId="1093421756" sldId="269"/>
            <ac:spMk id="11" creationId="{4EE8D470-F174-DF98-4E79-601DFBEDB11F}"/>
          </ac:spMkLst>
        </pc:spChg>
        <pc:grpChg chg="add mod">
          <ac:chgData name="Cillo, Jason" userId="e3c014a0-1e53-434f-ba5c-219b247c791d" providerId="ADAL" clId="{66CCC145-F363-4407-9F20-19D6B2C8CF90}" dt="2024-08-14T21:55:37.432" v="1542" actId="14100"/>
          <ac:grpSpMkLst>
            <pc:docMk/>
            <pc:sldMk cId="1093421756" sldId="269"/>
            <ac:grpSpMk id="8" creationId="{1CBB8DE6-4B39-19A8-99AA-2F39D63A6439}"/>
          </ac:grpSpMkLst>
        </pc:grpChg>
        <pc:grpChg chg="add mod">
          <ac:chgData name="Cillo, Jason" userId="e3c014a0-1e53-434f-ba5c-219b247c791d" providerId="ADAL" clId="{66CCC145-F363-4407-9F20-19D6B2C8CF90}" dt="2024-08-14T21:55:40.753" v="1544" actId="1076"/>
          <ac:grpSpMkLst>
            <pc:docMk/>
            <pc:sldMk cId="1093421756" sldId="269"/>
            <ac:grpSpMk id="12" creationId="{71867071-DF5C-18A1-16E4-BF49F1D0A44E}"/>
          </ac:grpSpMkLst>
        </pc:grpChg>
        <pc:grpChg chg="del">
          <ac:chgData name="Cillo, Jason" userId="e3c014a0-1e53-434f-ba5c-219b247c791d" providerId="ADAL" clId="{66CCC145-F363-4407-9F20-19D6B2C8CF90}" dt="2024-08-14T21:53:33.696" v="1493" actId="478"/>
          <ac:grpSpMkLst>
            <pc:docMk/>
            <pc:sldMk cId="1093421756" sldId="269"/>
            <ac:grpSpMk id="17" creationId="{D3FE5544-7F5F-6CAC-117C-3E7BDD64784C}"/>
          </ac:grpSpMkLst>
        </pc:grpChg>
        <pc:picChg chg="add del mod">
          <ac:chgData name="Cillo, Jason" userId="e3c014a0-1e53-434f-ba5c-219b247c791d" providerId="ADAL" clId="{66CCC145-F363-4407-9F20-19D6B2C8CF90}" dt="2024-08-26T22:02:33.063" v="6167" actId="1076"/>
          <ac:picMkLst>
            <pc:docMk/>
            <pc:sldMk cId="1093421756" sldId="269"/>
            <ac:picMk id="4" creationId="{BBEF34BA-A8CA-9576-2370-B18F278BEB55}"/>
          </ac:picMkLst>
        </pc:picChg>
        <pc:picChg chg="mod">
          <ac:chgData name="Cillo, Jason" userId="e3c014a0-1e53-434f-ba5c-219b247c791d" providerId="ADAL" clId="{66CCC145-F363-4407-9F20-19D6B2C8CF90}" dt="2024-08-14T21:54:04.177" v="1504"/>
          <ac:picMkLst>
            <pc:docMk/>
            <pc:sldMk cId="1093421756" sldId="269"/>
            <ac:picMk id="9" creationId="{B59F9093-A102-BB7C-BC72-61B90E11DF29}"/>
          </ac:picMkLst>
        </pc:picChg>
        <pc:picChg chg="mod">
          <ac:chgData name="Cillo, Jason" userId="e3c014a0-1e53-434f-ba5c-219b247c791d" providerId="ADAL" clId="{66CCC145-F363-4407-9F20-19D6B2C8CF90}" dt="2024-08-14T21:54:04.177" v="1504"/>
          <ac:picMkLst>
            <pc:docMk/>
            <pc:sldMk cId="1093421756" sldId="269"/>
            <ac:picMk id="10" creationId="{DBC553F6-F530-4407-77F9-969ED1BE7B05}"/>
          </ac:picMkLst>
        </pc:picChg>
        <pc:picChg chg="add del">
          <ac:chgData name="Cillo, Jason" userId="e3c014a0-1e53-434f-ba5c-219b247c791d" providerId="ADAL" clId="{66CCC145-F363-4407-9F20-19D6B2C8CF90}" dt="2024-08-14T21:53:37.873" v="1495" actId="478"/>
          <ac:picMkLst>
            <pc:docMk/>
            <pc:sldMk cId="1093421756" sldId="269"/>
            <ac:picMk id="13" creationId="{E367E7A1-09E3-C859-D26E-E3A070E9CD4C}"/>
          </ac:picMkLst>
        </pc:picChg>
        <pc:picChg chg="add mod">
          <ac:chgData name="Cillo, Jason" userId="e3c014a0-1e53-434f-ba5c-219b247c791d" providerId="ADAL" clId="{66CCC145-F363-4407-9F20-19D6B2C8CF90}" dt="2024-08-14T21:54:44.732" v="1536"/>
          <ac:picMkLst>
            <pc:docMk/>
            <pc:sldMk cId="1093421756" sldId="269"/>
            <ac:picMk id="14" creationId="{C469F115-4019-F8C4-5661-7A65973D7177}"/>
          </ac:picMkLst>
        </pc:picChg>
        <pc:picChg chg="add del">
          <ac:chgData name="Cillo, Jason" userId="e3c014a0-1e53-434f-ba5c-219b247c791d" providerId="ADAL" clId="{66CCC145-F363-4407-9F20-19D6B2C8CF90}" dt="2024-08-14T21:53:35.482" v="1494" actId="478"/>
          <ac:picMkLst>
            <pc:docMk/>
            <pc:sldMk cId="1093421756" sldId="269"/>
            <ac:picMk id="15" creationId="{DC098CC6-A480-2C73-C2E5-B82A801F71BF}"/>
          </ac:picMkLst>
        </pc:picChg>
        <pc:picChg chg="add mod">
          <ac:chgData name="Cillo, Jason" userId="e3c014a0-1e53-434f-ba5c-219b247c791d" providerId="ADAL" clId="{66CCC145-F363-4407-9F20-19D6B2C8CF90}" dt="2024-08-14T21:54:44.732" v="1536"/>
          <ac:picMkLst>
            <pc:docMk/>
            <pc:sldMk cId="1093421756" sldId="269"/>
            <ac:picMk id="16" creationId="{45278031-4792-8387-31DB-FBC521B69EF0}"/>
          </ac:picMkLst>
        </pc:picChg>
      </pc:sldChg>
      <pc:sldChg chg="addSp delSp modSp new mod">
        <pc:chgData name="Cillo, Jason" userId="e3c014a0-1e53-434f-ba5c-219b247c791d" providerId="ADAL" clId="{66CCC145-F363-4407-9F20-19D6B2C8CF90}" dt="2024-08-16T14:48:06.476" v="2662" actId="1076"/>
        <pc:sldMkLst>
          <pc:docMk/>
          <pc:sldMk cId="3644115178" sldId="270"/>
        </pc:sldMkLst>
        <pc:spChg chg="mod">
          <ac:chgData name="Cillo, Jason" userId="e3c014a0-1e53-434f-ba5c-219b247c791d" providerId="ADAL" clId="{66CCC145-F363-4407-9F20-19D6B2C8CF90}" dt="2024-08-16T14:31:19.443" v="2290"/>
          <ac:spMkLst>
            <pc:docMk/>
            <pc:sldMk cId="3644115178" sldId="270"/>
            <ac:spMk id="2" creationId="{13A00A06-4442-C830-4660-A42CD2850A1C}"/>
          </ac:spMkLst>
        </pc:spChg>
        <pc:spChg chg="mod">
          <ac:chgData name="Cillo, Jason" userId="e3c014a0-1e53-434f-ba5c-219b247c791d" providerId="ADAL" clId="{66CCC145-F363-4407-9F20-19D6B2C8CF90}" dt="2024-08-16T14:42:05.655" v="2654" actId="20577"/>
          <ac:spMkLst>
            <pc:docMk/>
            <pc:sldMk cId="3644115178" sldId="270"/>
            <ac:spMk id="3" creationId="{147E6232-B9B9-7F9E-2C3E-0F667D2397C5}"/>
          </ac:spMkLst>
        </pc:spChg>
        <pc:picChg chg="add del mod">
          <ac:chgData name="Cillo, Jason" userId="e3c014a0-1e53-434f-ba5c-219b247c791d" providerId="ADAL" clId="{66CCC145-F363-4407-9F20-19D6B2C8CF90}" dt="2024-08-16T14:46:14.818" v="2655" actId="478"/>
          <ac:picMkLst>
            <pc:docMk/>
            <pc:sldMk cId="3644115178" sldId="270"/>
            <ac:picMk id="5" creationId="{F844CAFE-5562-DA44-A672-29AAFF9C8CCA}"/>
          </ac:picMkLst>
        </pc:picChg>
        <pc:picChg chg="add mod">
          <ac:chgData name="Cillo, Jason" userId="e3c014a0-1e53-434f-ba5c-219b247c791d" providerId="ADAL" clId="{66CCC145-F363-4407-9F20-19D6B2C8CF90}" dt="2024-08-16T14:48:06.476" v="2662" actId="1076"/>
          <ac:picMkLst>
            <pc:docMk/>
            <pc:sldMk cId="3644115178" sldId="270"/>
            <ac:picMk id="7" creationId="{C3FC5035-CED9-F461-77F7-C2395D0352C2}"/>
          </ac:picMkLst>
        </pc:picChg>
      </pc:sldChg>
      <pc:sldChg chg="modSp new mod">
        <pc:chgData name="Cillo, Jason" userId="e3c014a0-1e53-434f-ba5c-219b247c791d" providerId="ADAL" clId="{66CCC145-F363-4407-9F20-19D6B2C8CF90}" dt="2024-08-19T22:03:55.341" v="6012" actId="122"/>
        <pc:sldMkLst>
          <pc:docMk/>
          <pc:sldMk cId="2366310082" sldId="271"/>
        </pc:sldMkLst>
        <pc:spChg chg="mod">
          <ac:chgData name="Cillo, Jason" userId="e3c014a0-1e53-434f-ba5c-219b247c791d" providerId="ADAL" clId="{66CCC145-F363-4407-9F20-19D6B2C8CF90}" dt="2024-08-19T22:03:55.341" v="6012" actId="122"/>
          <ac:spMkLst>
            <pc:docMk/>
            <pc:sldMk cId="2366310082" sldId="271"/>
            <ac:spMk id="2" creationId="{675E9F15-A4F5-8CBF-0FFD-A63B6468746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342EF-3757-4E6F-A8D0-85DDB20C3D4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A4871-E599-4F83-94A1-BB373C4A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79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-Cartridge is in enclosed air, source wave travels to front and back of cartridge. Crucial part of directionality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A4871-E599-4F83-94A1-BB373C4A9D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07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f4b0a9ec-b3b9-408f-8c12-9456f4d87372@prod.exchangelabs.com" TargetMode="External"/><Relationship Id="rId7" Type="http://schemas.openxmlformats.org/officeDocument/2006/relationships/image" Target="cid:9dcd4604-787a-4fba-bccf-45e39508f770@prod.exchangelabs.com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cid:cf98f16d-7c3f-42e9-8747-fb3ca5131e9a@prod.exchangelabs.com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108F-BCA3-DB29-4592-FED4E4F7FD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912" y="359465"/>
            <a:ext cx="11125200" cy="1180578"/>
          </a:xfrm>
        </p:spPr>
        <p:txBody>
          <a:bodyPr>
            <a:noAutofit/>
          </a:bodyPr>
          <a:lstStyle/>
          <a:p>
            <a:r>
              <a:rPr lang="en-US" sz="4400" dirty="0"/>
              <a:t>Application for Simulating Acoustic Response of Condenser Microphone Cartridges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DFFEAB-6991-58DE-D964-17C6C7347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52932" y="5826407"/>
            <a:ext cx="7501930" cy="79900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900" dirty="0"/>
              <a:t>Jason Cillo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Senior Acoustical Engineer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Shure, Inc. – Niles, IL</a:t>
            </a:r>
          </a:p>
        </p:txBody>
      </p:sp>
      <p:pic>
        <p:nvPicPr>
          <p:cNvPr id="9" name="Picture 8" descr="A blue and yellow circle&#10;&#10;Description automatically generated">
            <a:extLst>
              <a:ext uri="{FF2B5EF4-FFF2-40B4-BE49-F238E27FC236}">
                <a16:creationId xmlns:a16="http://schemas.microsoft.com/office/drawing/2014/main" id="{94A7E5A0-B31D-C32D-786D-E8F296E6D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52" y="1660593"/>
            <a:ext cx="6272291" cy="4215435"/>
          </a:xfrm>
          <a:prstGeom prst="rect">
            <a:avLst/>
          </a:prstGeom>
        </p:spPr>
      </p:pic>
      <p:pic>
        <p:nvPicPr>
          <p:cNvPr id="5" name="Picture 4" descr="A graph with lines and numbers on it&#10;&#10;Description automatically generated">
            <a:extLst>
              <a:ext uri="{FF2B5EF4-FFF2-40B4-BE49-F238E27FC236}">
                <a16:creationId xmlns:a16="http://schemas.microsoft.com/office/drawing/2014/main" id="{355D26B8-939A-18BF-F0F9-0D39D111F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046" y="1773640"/>
            <a:ext cx="5315066" cy="398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17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9126-441B-0F24-ACF1-21B23647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Sample Half Inch Design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6C087-5C7C-2253-DBB3-3BDB02B85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quick check of the model, simulation of a design was compared to a measured prototype</a:t>
            </a:r>
          </a:p>
          <a:p>
            <a:r>
              <a:rPr lang="en-US" dirty="0"/>
              <a:t>½” diameter, cardioid polar pattern cartridge built and tested</a:t>
            </a:r>
          </a:p>
          <a:p>
            <a:r>
              <a:rPr lang="en-US" dirty="0"/>
              <a:t>Model simplifies features of the geometry, but created quickly</a:t>
            </a:r>
          </a:p>
          <a:p>
            <a:pPr lvl="1"/>
            <a:r>
              <a:rPr lang="en-US" dirty="0"/>
              <a:t>Some edges chamfered and features like contact pin omitted</a:t>
            </a:r>
          </a:p>
          <a:p>
            <a:pPr lvl="1"/>
            <a:r>
              <a:rPr lang="en-US" dirty="0"/>
              <a:t>Phase shift network cavity geometry simplified</a:t>
            </a:r>
          </a:p>
          <a:p>
            <a:pPr lvl="1"/>
            <a:r>
              <a:rPr lang="en-US" dirty="0"/>
              <a:t>Acoustical parameters measured and included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5EACF0-E182-BC4F-5ED2-88591793F2BA}"/>
              </a:ext>
            </a:extLst>
          </p:cNvPr>
          <p:cNvGrpSpPr/>
          <p:nvPr/>
        </p:nvGrpSpPr>
        <p:grpSpPr>
          <a:xfrm>
            <a:off x="7485887" y="4864608"/>
            <a:ext cx="3913297" cy="1710596"/>
            <a:chOff x="0" y="0"/>
            <a:chExt cx="5457190" cy="26841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F36C0C-AC81-D415-678B-FDA3A44745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r:link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06" t="34896" r="30209" b="30859"/>
            <a:stretch>
              <a:fillRect/>
            </a:stretch>
          </p:blipFill>
          <p:spPr bwMode="auto">
            <a:xfrm>
              <a:off x="0" y="7620"/>
              <a:ext cx="2664460" cy="26765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A0773C-D28E-A63B-3EC8-2B73271559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r:link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48" t="40234" r="33333" b="18489"/>
            <a:stretch>
              <a:fillRect/>
            </a:stretch>
          </p:blipFill>
          <p:spPr bwMode="auto">
            <a:xfrm>
              <a:off x="2674620" y="0"/>
              <a:ext cx="2782570" cy="26816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844465B-9029-B03B-3BFC-05DBA52FC9D7}"/>
              </a:ext>
            </a:extLst>
          </p:cNvPr>
          <p:cNvPicPr>
            <a:picLocks noChangeAspect="1"/>
          </p:cNvPicPr>
          <p:nvPr/>
        </p:nvPicPr>
        <p:blipFill rotWithShape="1"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2" t="3745" r="36230" b="4126"/>
          <a:stretch>
            <a:fillRect/>
          </a:stretch>
        </p:blipFill>
        <p:spPr bwMode="auto">
          <a:xfrm rot="16200000">
            <a:off x="3431456" y="2973102"/>
            <a:ext cx="961632" cy="62389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1107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9126-441B-0F24-ACF1-21B236470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818"/>
            <a:ext cx="10515600" cy="1325563"/>
          </a:xfrm>
        </p:spPr>
        <p:txBody>
          <a:bodyPr/>
          <a:lstStyle/>
          <a:p>
            <a:r>
              <a:rPr lang="en-US" dirty="0"/>
              <a:t>Validation of Sample Half Inch Design 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549BF49-AC26-7BD3-F353-189A2091C1C4}"/>
              </a:ext>
            </a:extLst>
          </p:cNvPr>
          <p:cNvSpPr txBox="1">
            <a:spLocks/>
          </p:cNvSpPr>
          <p:nvPr/>
        </p:nvSpPr>
        <p:spPr>
          <a:xfrm>
            <a:off x="543298" y="1341706"/>
            <a:ext cx="10515600" cy="8671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Simulation vs Measured difference is only a dB or two at most frequencies</a:t>
            </a:r>
          </a:p>
          <a:p>
            <a:r>
              <a:rPr lang="en-US" sz="2400" dirty="0"/>
              <a:t>Simulated – Solid lines; Measured Response – Dashed lines</a:t>
            </a:r>
          </a:p>
        </p:txBody>
      </p:sp>
      <p:pic>
        <p:nvPicPr>
          <p:cNvPr id="12" name="Picture 11" descr="A diagram of a funnel&#10;&#10;Description automatically generated">
            <a:extLst>
              <a:ext uri="{FF2B5EF4-FFF2-40B4-BE49-F238E27FC236}">
                <a16:creationId xmlns:a16="http://schemas.microsoft.com/office/drawing/2014/main" id="{D51E14F5-2D2B-CE2F-5D41-A5541CFBA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18" y="2208831"/>
            <a:ext cx="6342797" cy="4127163"/>
          </a:xfrm>
          <a:prstGeom prst="rect">
            <a:avLst/>
          </a:prstGeom>
        </p:spPr>
      </p:pic>
      <p:pic>
        <p:nvPicPr>
          <p:cNvPr id="18" name="Picture 17" descr="A circular pattern with many lines and dots&#10;&#10;Description automatically generated with medium confidence">
            <a:extLst>
              <a:ext uri="{FF2B5EF4-FFF2-40B4-BE49-F238E27FC236}">
                <a16:creationId xmlns:a16="http://schemas.microsoft.com/office/drawing/2014/main" id="{73166C53-5483-B296-AD3E-3B9E3EFD9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670" y="2208831"/>
            <a:ext cx="6309080" cy="430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98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3057FC-ECC4-0212-743D-3C38181D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4B8160-588E-7945-4AC6-77B1A4D86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84392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Parameterized geometry and the application GUI can drastically simplify a complex model and allow for quick edits</a:t>
            </a:r>
          </a:p>
          <a:p>
            <a:r>
              <a:rPr lang="en-US" dirty="0"/>
              <a:t>Directionality of a microphone cartridge can be simulated well in COMSOL</a:t>
            </a:r>
          </a:p>
          <a:p>
            <a:r>
              <a:rPr lang="en-US" dirty="0"/>
              <a:t>Condenser cartridge frequency responses can be simulated with a reasonable correlation to built prototypes</a:t>
            </a:r>
          </a:p>
          <a:p>
            <a:r>
              <a:rPr lang="en-US" dirty="0"/>
              <a:t>Methodology in the model could be used to simulate more complex geometries </a:t>
            </a:r>
          </a:p>
          <a:p>
            <a:r>
              <a:rPr lang="en-US" dirty="0"/>
              <a:t>Additional Work: examining thermal losses in the phase shift network cavity </a:t>
            </a:r>
            <a:r>
              <a:rPr lang="en-US"/>
              <a:t>for smaller designs</a:t>
            </a:r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A6334FEE-236F-DD4D-2A8A-627C13FFA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694" y="1914017"/>
            <a:ext cx="4944164" cy="417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9F15-A4F5-8CBF-0FFD-A63B64687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	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C480F-BACF-25FA-13EB-BE82A674C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31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499673-75BD-BB93-C093-38F8F8A5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3079EB-E490-A043-AB59-61D6A0281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Purpose:</a:t>
            </a:r>
          </a:p>
          <a:p>
            <a:pPr lvl="1"/>
            <a:r>
              <a:rPr lang="en-US" dirty="0"/>
              <a:t>Reduce number of design iterations to shorten project length for new condenser microphone designs </a:t>
            </a:r>
          </a:p>
          <a:p>
            <a:pPr marL="0" indent="0">
              <a:buNone/>
            </a:pPr>
            <a:r>
              <a:rPr lang="en-US" dirty="0"/>
              <a:t>Goals:</a:t>
            </a:r>
          </a:p>
          <a:p>
            <a:pPr lvl="1"/>
            <a:r>
              <a:rPr lang="en-US" dirty="0"/>
              <a:t>Use COMSOL to model the frequency and spatial response of a directional condenser microphone cartridge</a:t>
            </a:r>
          </a:p>
          <a:p>
            <a:pPr lvl="1"/>
            <a:r>
              <a:rPr lang="en-US" dirty="0"/>
              <a:t>Make the model parameterizable and create a GUI for ease of use</a:t>
            </a:r>
          </a:p>
          <a:p>
            <a:pPr marL="0" indent="0">
              <a:buNone/>
            </a:pPr>
            <a:r>
              <a:rPr lang="en-US" dirty="0"/>
              <a:t>Challenges</a:t>
            </a:r>
          </a:p>
          <a:p>
            <a:pPr lvl="1"/>
            <a:r>
              <a:rPr lang="en-US" dirty="0"/>
              <a:t>Figure out how to build model in a way that geometry changes won’t ‘crash’ it or require setting up the entire model again</a:t>
            </a:r>
          </a:p>
          <a:p>
            <a:pPr lvl="1"/>
            <a:r>
              <a:rPr lang="en-US" dirty="0"/>
              <a:t>Keep solve time reasonable (minutes) while still getting a result that is close enough to reality that it is worthwhile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529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ADF55-1CCE-3F39-331A-8BE666588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Condenser Microphone?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2CA47D-A56D-86B8-327A-9D68317A475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545021"/>
                <a:ext cx="10725866" cy="2875725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400" dirty="0"/>
                  <a:t>Transducer that converts sound to electrical signal using electrostatic energy</a:t>
                </a:r>
              </a:p>
              <a:p>
                <a:r>
                  <a:rPr lang="en-US" sz="2400" dirty="0"/>
                  <a:t>Like a parallel plate capacitor, but one of the plates is a moveable diaphragm</a:t>
                </a:r>
              </a:p>
              <a:p>
                <a:pPr lvl="1"/>
                <a:r>
                  <a:rPr lang="en-US" sz="2000" dirty="0"/>
                  <a:t>Output is proportional to the change in the distance </a:t>
                </a:r>
                <a:r>
                  <a:rPr lang="en-US" sz="2000" i="1" dirty="0"/>
                  <a:t>x </a:t>
                </a:r>
                <a:r>
                  <a:rPr lang="en-US" sz="2000" dirty="0"/>
                  <a:t>between the diaphragm and backplate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400" dirty="0"/>
                  <a:t>Acoustical networks designed to tune the response of the diaphragm to incoming sound </a:t>
                </a:r>
              </a:p>
              <a:p>
                <a:r>
                  <a:rPr lang="en-US" sz="2400" dirty="0"/>
                  <a:t>Pressure difference at front and back as well as the phase shift network of a cavity and acoustic resistance creates directional response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2CA47D-A56D-86B8-327A-9D68317A4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545021"/>
                <a:ext cx="10725866" cy="2875725"/>
              </a:xfrm>
              <a:blipFill>
                <a:blip r:embed="rId2"/>
                <a:stretch>
                  <a:fillRect l="-682" t="-2542" b="-2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1BA3462-A98D-7366-97A0-FAAD44EA734D}"/>
              </a:ext>
            </a:extLst>
          </p:cNvPr>
          <p:cNvSpPr txBox="1"/>
          <p:nvPr/>
        </p:nvSpPr>
        <p:spPr>
          <a:xfrm>
            <a:off x="2832788" y="6562610"/>
            <a:ext cx="42677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Torio, Guy.  “Lumped Element Electroacoustic Modeling for Condenser and Dynamic Transducers”  1996.</a:t>
            </a:r>
            <a:endParaRPr lang="en-US" sz="7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C82E12-79B3-8867-828E-68F6001E37DD}"/>
              </a:ext>
            </a:extLst>
          </p:cNvPr>
          <p:cNvGrpSpPr/>
          <p:nvPr/>
        </p:nvGrpSpPr>
        <p:grpSpPr>
          <a:xfrm>
            <a:off x="2868570" y="4351717"/>
            <a:ext cx="6002720" cy="2410948"/>
            <a:chOff x="2868570" y="4351717"/>
            <a:chExt cx="6002720" cy="241094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5DCE8F-A5B5-0E5D-83BB-2E1A527426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75" r="19792" b="21785"/>
            <a:stretch/>
          </p:blipFill>
          <p:spPr bwMode="auto">
            <a:xfrm>
              <a:off x="2868570" y="4351717"/>
              <a:ext cx="6002720" cy="241094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C1F99B80-7E01-422A-374A-2EBABFB31A35}"/>
                </a:ext>
              </a:extLst>
            </p:cNvPr>
            <p:cNvSpPr/>
            <p:nvPr/>
          </p:nvSpPr>
          <p:spPr>
            <a:xfrm>
              <a:off x="3677480" y="5233466"/>
              <a:ext cx="107342" cy="79513"/>
            </a:xfrm>
            <a:prstGeom prst="leftBrac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05507FA-9852-70E9-6ECD-EDA72FD4A0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9185" y="4748436"/>
              <a:ext cx="278295" cy="524786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16D6E30-98A6-924D-AF46-D05E6C55F647}"/>
                    </a:ext>
                  </a:extLst>
                </p:cNvPr>
                <p:cNvSpPr txBox="1"/>
                <p:nvPr/>
              </p:nvSpPr>
              <p:spPr>
                <a:xfrm>
                  <a:off x="3264014" y="4457774"/>
                  <a:ext cx="22661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16D6E30-98A6-924D-AF46-D05E6C55F6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4014" y="4457774"/>
                  <a:ext cx="226615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57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3649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30625-57CD-C91A-DC1E-E8B644E4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Display and User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FC17D-D1D8-A53B-B77B-1E9B7FC4A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13339" cy="4351338"/>
          </a:xfrm>
        </p:spPr>
        <p:txBody>
          <a:bodyPr/>
          <a:lstStyle/>
          <a:p>
            <a:r>
              <a:rPr lang="en-US" dirty="0"/>
              <a:t>GUI create with Application Builder</a:t>
            </a:r>
          </a:p>
          <a:p>
            <a:r>
              <a:rPr lang="en-US" dirty="0"/>
              <a:t>Series of textboxes and radio buttons to create the geometry</a:t>
            </a:r>
          </a:p>
          <a:p>
            <a:r>
              <a:rPr lang="en-US" dirty="0"/>
              <a:t>Parts are a series of stacked cylinders</a:t>
            </a:r>
          </a:p>
          <a:p>
            <a:r>
              <a:rPr lang="en-US" dirty="0"/>
              <a:t>Backplate and Resonator geometry setup as series of annular holes</a:t>
            </a:r>
          </a:p>
          <a:p>
            <a:r>
              <a:rPr lang="en-US" dirty="0"/>
              <a:t>Multiple view options</a:t>
            </a:r>
          </a:p>
          <a:p>
            <a:r>
              <a:rPr lang="en-US" dirty="0"/>
              <a:t>Set source distance and frequencies </a:t>
            </a:r>
          </a:p>
          <a:p>
            <a:r>
              <a:rPr lang="en-US" dirty="0"/>
              <a:t>Can save to edit it in model viewer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76A49CD8-4D61-060F-56A6-478AD647B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539" y="1522841"/>
            <a:ext cx="5512144" cy="465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5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0A06-4442-C830-4660-A42CD2850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Display and User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E6232-B9B9-7F9E-2C3E-0F667D239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541" y="1869357"/>
            <a:ext cx="5091816" cy="4351338"/>
          </a:xfrm>
        </p:spPr>
        <p:txBody>
          <a:bodyPr/>
          <a:lstStyle/>
          <a:p>
            <a:r>
              <a:rPr lang="en-US" dirty="0"/>
              <a:t>Results tab shows response plot</a:t>
            </a:r>
          </a:p>
          <a:p>
            <a:pPr lvl="1"/>
            <a:r>
              <a:rPr lang="en-US" dirty="0"/>
              <a:t>Plot frequency response, polar or static diaphragm displacement</a:t>
            </a:r>
          </a:p>
          <a:p>
            <a:pPr lvl="1"/>
            <a:r>
              <a:rPr lang="en-US" dirty="0"/>
              <a:t>Cartridge Capacitance shown</a:t>
            </a:r>
          </a:p>
          <a:p>
            <a:r>
              <a:rPr lang="en-US" dirty="0"/>
              <a:t>Save frequency response data as a .txt file for post processing</a:t>
            </a:r>
          </a:p>
          <a:p>
            <a:r>
              <a:rPr lang="en-US" dirty="0"/>
              <a:t>Save COMSOL generated report with geometry parameters and results in a .docx format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FC5035-CED9-F461-77F7-C2395D035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6256" y="1703081"/>
            <a:ext cx="6260493" cy="478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1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8B7E0-D704-9DBF-5FE2-039017CC5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Parameterized Geometry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EF34BA-A8CA-9576-2370-B18F278BEB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167821"/>
            <a:ext cx="4889843" cy="252289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EE8D470-F174-DF98-4E79-601DFBEDB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510748"/>
            <a:ext cx="5719141" cy="2413552"/>
          </a:xfrm>
        </p:spPr>
        <p:txBody>
          <a:bodyPr>
            <a:normAutofit/>
          </a:bodyPr>
          <a:lstStyle/>
          <a:p>
            <a:r>
              <a:rPr lang="en-US" dirty="0"/>
              <a:t>All geometry is created and selected using parameters</a:t>
            </a:r>
          </a:p>
          <a:p>
            <a:r>
              <a:rPr lang="en-US" dirty="0"/>
              <a:t>Limiting, but drastically simplifies geometry creation and allows for easy modifications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BB8DE6-4B39-19A8-99AA-2F39D63A6439}"/>
              </a:ext>
            </a:extLst>
          </p:cNvPr>
          <p:cNvGrpSpPr/>
          <p:nvPr/>
        </p:nvGrpSpPr>
        <p:grpSpPr>
          <a:xfrm>
            <a:off x="7122695" y="845648"/>
            <a:ext cx="4886382" cy="2696586"/>
            <a:chOff x="0" y="0"/>
            <a:chExt cx="5934710" cy="30181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59F9093-A102-BB7C-BC72-61B90E11D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3900" y="0"/>
              <a:ext cx="1400810" cy="300228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BC553F6-F530-4407-77F9-969ED1BE7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"/>
              <a:ext cx="4463415" cy="301053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867071-DF5C-18A1-16E4-BF49F1D0A44E}"/>
              </a:ext>
            </a:extLst>
          </p:cNvPr>
          <p:cNvGrpSpPr/>
          <p:nvPr/>
        </p:nvGrpSpPr>
        <p:grpSpPr>
          <a:xfrm>
            <a:off x="6799561" y="3767754"/>
            <a:ext cx="5113860" cy="2603566"/>
            <a:chOff x="0" y="0"/>
            <a:chExt cx="5938520" cy="27336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69F115-4019-F8C4-5661-7A65973D7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8580" y="7620"/>
              <a:ext cx="2059940" cy="272542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5278031-4792-8387-31DB-FBC521B69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718560" cy="2733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3421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C098CC6-A480-2C73-C2E5-B82A801F7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7"/>
          <a:stretch/>
        </p:blipFill>
        <p:spPr>
          <a:xfrm>
            <a:off x="6372577" y="1916098"/>
            <a:ext cx="1765548" cy="22477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88B7E0-D704-9DBF-5FE2-039017CC5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Geometry and Mesh </a:t>
            </a:r>
          </a:p>
        </p:txBody>
      </p:sp>
      <p:pic>
        <p:nvPicPr>
          <p:cNvPr id="13" name="Content Placeholder 12" descr="A blue and yellow circle&#10;&#10;Description automatically generated">
            <a:extLst>
              <a:ext uri="{FF2B5EF4-FFF2-40B4-BE49-F238E27FC236}">
                <a16:creationId xmlns:a16="http://schemas.microsoft.com/office/drawing/2014/main" id="{E367E7A1-09E3-C859-D26E-E3A070E9CD4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7434855" y="694212"/>
            <a:ext cx="4955991" cy="3330786"/>
          </a:xfr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EE8D470-F174-DF98-4E79-601DFBEDB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60332"/>
            <a:ext cx="5654484" cy="4483572"/>
          </a:xfrm>
        </p:spPr>
        <p:txBody>
          <a:bodyPr/>
          <a:lstStyle/>
          <a:p>
            <a:r>
              <a:rPr lang="en-US" dirty="0"/>
              <a:t>Meshing is controlled by geometry selections </a:t>
            </a:r>
          </a:p>
          <a:p>
            <a:r>
              <a:rPr lang="en-US" dirty="0"/>
              <a:t>Swept mesh used through the diaphragm/backplate air gap and in perfectly matched layer in bounding air volume around the cartridge</a:t>
            </a:r>
          </a:p>
          <a:p>
            <a:r>
              <a:rPr lang="en-US" dirty="0"/>
              <a:t>Moving mesh applied to diaphragm</a:t>
            </a:r>
          </a:p>
          <a:p>
            <a:r>
              <a:rPr lang="en-US" dirty="0"/>
              <a:t>Boundary Layers applied to backplate hole and air gap boundaries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C15793-94F7-E9C3-ED30-3347079620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577" y="4250408"/>
            <a:ext cx="1846875" cy="560671"/>
          </a:xfrm>
          <a:prstGeom prst="rect">
            <a:avLst/>
          </a:prstGeom>
        </p:spPr>
      </p:pic>
      <p:pic>
        <p:nvPicPr>
          <p:cNvPr id="5" name="Picture 4" descr="A grey and white object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6965A561-9A57-2883-5DC3-F8C945ADA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405" y="3125329"/>
            <a:ext cx="4955990" cy="35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62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0A5AF-A912-5EED-6C8D-851D6B928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and Multiphysics Couplings Applied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101E3-C117-EF6C-8B73-5581A06A1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4201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Thermoviscous Acoustics applied between diaphragm and backplate account for losses in thin air gap region</a:t>
            </a:r>
          </a:p>
          <a:p>
            <a:r>
              <a:rPr lang="en-US" sz="2400" dirty="0"/>
              <a:t>Diaphragm uses Membrane Physics</a:t>
            </a:r>
          </a:p>
          <a:p>
            <a:pPr lvl="1"/>
            <a:r>
              <a:rPr lang="en-US" sz="2000" dirty="0"/>
              <a:t>Couples to both Acoustics Physics on one side each </a:t>
            </a:r>
          </a:p>
          <a:p>
            <a:r>
              <a:rPr lang="en-US" sz="2400" dirty="0"/>
              <a:t>Electrostatics and Electrical Circuit</a:t>
            </a:r>
          </a:p>
          <a:p>
            <a:pPr lvl="1"/>
            <a:r>
              <a:rPr lang="en-US" sz="2000" dirty="0"/>
              <a:t>Diaphragm is grounded</a:t>
            </a:r>
          </a:p>
          <a:p>
            <a:pPr lvl="1"/>
            <a:r>
              <a:rPr lang="en-US" sz="2000" dirty="0"/>
              <a:t>Bias Voltage applied through circuit</a:t>
            </a:r>
            <a:endParaRPr lang="en-US" sz="16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Reference COMSOL </a:t>
            </a:r>
            <a:r>
              <a:rPr lang="en-US" sz="1800" dirty="0">
                <a:latin typeface="Calibri" panose="020F0502020204030204" pitchFamily="34" charset="0"/>
                <a:ea typeface="DengXian" panose="02010600030101010101" pitchFamily="2" charset="-122"/>
              </a:rPr>
              <a:t>Model: 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Br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ü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el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&amp; 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Kj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æ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4134 Condenser Microphone </a:t>
            </a:r>
          </a:p>
          <a:p>
            <a:r>
              <a:rPr lang="en-US" sz="2000" dirty="0"/>
              <a:t>Coupled to Pressure Acoustics for the rest of the model</a:t>
            </a:r>
          </a:p>
          <a:p>
            <a:pPr lvl="1"/>
            <a:r>
              <a:rPr lang="en-US" sz="1600" dirty="0"/>
              <a:t>Air outside of cartridge allows for diffraction to be accounted for</a:t>
            </a:r>
          </a:p>
          <a:p>
            <a:pPr lvl="1"/>
            <a:r>
              <a:rPr lang="en-US" sz="1600" dirty="0"/>
              <a:t>Allows phase difference between sound at front and back to be accounted for</a:t>
            </a:r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38F3CE-9A3B-6A97-66E3-71B18E977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323" y="1808162"/>
            <a:ext cx="2590345" cy="45333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FAA704-CFF1-8051-95B2-CD98EF335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889" y="5838994"/>
            <a:ext cx="3173179" cy="675937"/>
          </a:xfrm>
          <a:prstGeom prst="rect">
            <a:avLst/>
          </a:prstGeom>
        </p:spPr>
      </p:pic>
      <p:pic>
        <p:nvPicPr>
          <p:cNvPr id="10" name="Picture 9" descr="A yellow circle with green dots&#10;&#10;Description automatically generated">
            <a:extLst>
              <a:ext uri="{FF2B5EF4-FFF2-40B4-BE49-F238E27FC236}">
                <a16:creationId xmlns:a16="http://schemas.microsoft.com/office/drawing/2014/main" id="{F6479314-2E48-ACA1-FA70-361DCD964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645" y="2863326"/>
            <a:ext cx="3605329" cy="242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01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9126-441B-0F24-ACF1-21B23647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Study and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3796A4-B126-E4BD-05B3-CE72D60748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999" y="412054"/>
            <a:ext cx="2032049" cy="1584742"/>
          </a:xfrm>
          <a:prstGeom prst="rect">
            <a:avLst/>
          </a:prstGeom>
        </p:spPr>
      </p:pic>
      <p:pic>
        <p:nvPicPr>
          <p:cNvPr id="10" name="Picture 9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3F5B41C5-4002-6E01-3D32-2AEFBA478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924" y="3005048"/>
            <a:ext cx="4993811" cy="3579756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18195EF-F18F-2288-26A7-E0CBCC40D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9518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Two study steps</a:t>
            </a:r>
          </a:p>
          <a:p>
            <a:pPr lvl="1"/>
            <a:r>
              <a:rPr lang="en-US" sz="1900" dirty="0"/>
              <a:t>Stationary – solves for electrostatic force and deflection of diaphragm</a:t>
            </a:r>
          </a:p>
          <a:p>
            <a:pPr lvl="1"/>
            <a:r>
              <a:rPr lang="en-US" sz="1900" dirty="0"/>
              <a:t>Frequency Domain Perturbation – solves for mic response to incoming pressure wave</a:t>
            </a:r>
          </a:p>
          <a:p>
            <a:r>
              <a:rPr lang="en-US" sz="2400" dirty="0"/>
              <a:t>Study parameters set in application</a:t>
            </a:r>
          </a:p>
          <a:p>
            <a:pPr lvl="1"/>
            <a:r>
              <a:rPr lang="en-US" sz="2000" dirty="0"/>
              <a:t>Frequencies, Auxillary Sweep of Incidence Angles</a:t>
            </a:r>
          </a:p>
          <a:p>
            <a:r>
              <a:rPr lang="en-US" sz="2400" dirty="0"/>
              <a:t>Generates plots for the results window</a:t>
            </a:r>
          </a:p>
          <a:p>
            <a:pPr lvl="1"/>
            <a:r>
              <a:rPr lang="en-US" sz="2000" dirty="0"/>
              <a:t>Static Diaphragm Displacement</a:t>
            </a:r>
          </a:p>
          <a:p>
            <a:pPr lvl="1"/>
            <a:r>
              <a:rPr lang="en-US" sz="2000" dirty="0"/>
              <a:t>Frequency Response</a:t>
            </a:r>
          </a:p>
          <a:p>
            <a:pPr lvl="1"/>
            <a:r>
              <a:rPr lang="en-US" sz="2000" dirty="0"/>
              <a:t>Polar Response (if study set for it) </a:t>
            </a:r>
          </a:p>
        </p:txBody>
      </p:sp>
    </p:spTree>
    <p:extLst>
      <p:ext uri="{BB962C8B-B14F-4D97-AF65-F5344CB8AC3E}">
        <p14:creationId xmlns:p14="http://schemas.microsoft.com/office/powerpoint/2010/main" val="147235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9053</TotalTime>
  <Words>738</Words>
  <Application>Microsoft Office PowerPoint</Application>
  <PresentationFormat>Widescreen</PresentationFormat>
  <Paragraphs>84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Office Theme</vt:lpstr>
      <vt:lpstr>Application for Simulating Acoustic Response of Condenser Microphone Cartridges</vt:lpstr>
      <vt:lpstr>Project Overview</vt:lpstr>
      <vt:lpstr>What is a Condenser Microphone?</vt:lpstr>
      <vt:lpstr>Application Display and User Interface</vt:lpstr>
      <vt:lpstr>Application Display and User Interface</vt:lpstr>
      <vt:lpstr>Parameterized Geometry</vt:lpstr>
      <vt:lpstr>Model Geometry and Mesh </vt:lpstr>
      <vt:lpstr>Physics and Multiphysics Couplings Applied </vt:lpstr>
      <vt:lpstr>Model Study and Results</vt:lpstr>
      <vt:lpstr>Validation of Sample Half Inch Design </vt:lpstr>
      <vt:lpstr>Validation of Sample Half Inch Design </vt:lpstr>
      <vt:lpstr>Conclusion</vt:lpstr>
      <vt:lpstr>Thank You! 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Cillo, Jason</cp:lastModifiedBy>
  <cp:revision>8</cp:revision>
  <dcterms:created xsi:type="dcterms:W3CDTF">2024-02-12T14:03:51Z</dcterms:created>
  <dcterms:modified xsi:type="dcterms:W3CDTF">2024-08-29T16:21:53Z</dcterms:modified>
</cp:coreProperties>
</file>