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sldIdLst>
    <p:sldId id="256" r:id="rId5"/>
    <p:sldId id="258" r:id="rId6"/>
    <p:sldId id="269" r:id="rId7"/>
    <p:sldId id="259" r:id="rId8"/>
    <p:sldId id="393" r:id="rId9"/>
    <p:sldId id="389" r:id="rId10"/>
    <p:sldId id="392" r:id="rId11"/>
    <p:sldId id="391" r:id="rId12"/>
    <p:sldId id="394" r:id="rId13"/>
    <p:sldId id="270" r:id="rId14"/>
    <p:sldId id="271" r:id="rId15"/>
    <p:sldId id="272" r:id="rId16"/>
    <p:sldId id="327" r:id="rId17"/>
    <p:sldId id="357" r:id="rId18"/>
    <p:sldId id="261" r:id="rId19"/>
    <p:sldId id="293" r:id="rId20"/>
    <p:sldId id="302" r:id="rId21"/>
    <p:sldId id="328" r:id="rId22"/>
    <p:sldId id="303" r:id="rId23"/>
    <p:sldId id="308" r:id="rId24"/>
  </p:sldIdLst>
  <p:sldSz cx="12192000" cy="6858000"/>
  <p:notesSz cx="6858000" cy="9144000"/>
  <p:custDataLst>
    <p:tags r:id="rId29"/>
  </p:custDataLst>
  <p:defaultTextStyle>
    <a:defPPr>
      <a:defRPr lang="zh-CN"/>
    </a:defPPr>
    <a:lvl1pPr marL="0" lvl="0"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微软雅黑" panose="020B0503020204020204" charset="-122"/>
        <a:cs typeface="+mn-cs"/>
      </a:defRPr>
    </a:lvl1pPr>
    <a:lvl2pPr marL="457200" lvl="1"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微软雅黑" panose="020B0503020204020204" charset="-122"/>
        <a:cs typeface="+mn-cs"/>
      </a:defRPr>
    </a:lvl2pPr>
    <a:lvl3pPr marL="914400" lvl="2"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微软雅黑" panose="020B0503020204020204" charset="-122"/>
        <a:cs typeface="+mn-cs"/>
      </a:defRPr>
    </a:lvl3pPr>
    <a:lvl4pPr marL="1371600" lvl="3"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微软雅黑" panose="020B0503020204020204" charset="-122"/>
        <a:cs typeface="+mn-cs"/>
      </a:defRPr>
    </a:lvl4pPr>
    <a:lvl5pPr marL="1828800" lvl="4"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微软雅黑" panose="020B0503020204020204" charset="-122"/>
        <a:cs typeface="+mn-cs"/>
      </a:defRPr>
    </a:lvl5pPr>
    <a:lvl6pPr marL="2286000" lvl="5"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微软雅黑" panose="020B0503020204020204" charset="-122"/>
        <a:cs typeface="+mn-cs"/>
      </a:defRPr>
    </a:lvl6pPr>
    <a:lvl7pPr marL="2743200" lvl="6"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微软雅黑" panose="020B0503020204020204" charset="-122"/>
        <a:cs typeface="+mn-cs"/>
      </a:defRPr>
    </a:lvl7pPr>
    <a:lvl8pPr marL="3200400" lvl="7"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微软雅黑" panose="020B0503020204020204" charset="-122"/>
        <a:cs typeface="+mn-cs"/>
      </a:defRPr>
    </a:lvl8pPr>
    <a:lvl9pPr marL="3657600" lvl="8"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微软雅黑" panose="020B0503020204020204" charset="-122"/>
        <a:cs typeface="+mn-cs"/>
      </a:defRPr>
    </a:lvl9pPr>
  </p:defaultTextStyle>
  <p:extLst>
    <p:ext uri="{EFAFB233-063F-42B5-8137-9DF3F51BA10A}">
      <p15:sldGuideLst xmlns:p15="http://schemas.microsoft.com/office/powerpoint/2012/main">
        <p15:guide id="1" orient="horz" pos="2181" userDrawn="1">
          <p15:clr>
            <a:srgbClr val="A4A3A4"/>
          </p15:clr>
        </p15:guide>
        <p15:guide id="2" pos="383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778"/>
    <p:restoredTop sz="94660"/>
  </p:normalViewPr>
  <p:slideViewPr>
    <p:cSldViewPr snapToGrid="0" showGuides="1">
      <p:cViewPr varScale="1">
        <p:scale>
          <a:sx n="99" d="100"/>
          <a:sy n="99" d="100"/>
        </p:scale>
        <p:origin x="84" y="582"/>
      </p:cViewPr>
      <p:guideLst>
        <p:guide orient="horz" pos="2181"/>
        <p:guide pos="3838"/>
      </p:guideLst>
    </p:cSldViewPr>
  </p:slideViewPr>
  <p:notesTextViewPr>
    <p:cViewPr>
      <p:scale>
        <a:sx n="3" d="2"/>
        <a:sy n="3" d="2"/>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9" Type="http://schemas.openxmlformats.org/officeDocument/2006/relationships/tags" Target="tags/tag39.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98800" y="914400"/>
            <a:ext cx="9799200" cy="2570400"/>
          </a:xfrm>
        </p:spPr>
        <p:txBody>
          <a:bodyPr lIns="90000" tIns="46800" rIns="90000" bIns="46800" anchor="b" anchorCtr="0">
            <a:normAutofit/>
          </a:bodyPr>
          <a:lstStyle>
            <a:lvl1pPr algn="ctr">
              <a:defRPr sz="60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08400" y="774000"/>
            <a:ext cx="10972800" cy="5482800"/>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2" name="日期占位符 1"/>
          <p:cNvSpPr>
            <a:spLocks noGrp="1"/>
          </p:cNvSpPr>
          <p:nvPr>
            <p:ph type="dt" sz="half" idx="14"/>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5"/>
          </p:nvPr>
        </p:nvSpPr>
        <p:spPr/>
        <p:txBody>
          <a:bodyPr/>
          <a:p>
            <a:pPr fontAlgn="auto"/>
            <a:endParaRPr lang="zh-CN" altLang="en-US" strike="noStrike" noProof="1" dirty="0"/>
          </a:p>
        </p:txBody>
      </p:sp>
      <p:sp>
        <p:nvSpPr>
          <p:cNvPr id="4" name="灯片编号占位符 3"/>
          <p:cNvSpPr>
            <a:spLocks noGrp="1"/>
          </p:cNvSpPr>
          <p:nvPr>
            <p:ph type="sldNum" sz="quarter" idx="16"/>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198800" y="2484000"/>
            <a:ext cx="9799200" cy="1018800"/>
          </a:xfrm>
        </p:spPr>
        <p:txBody>
          <a:bodyPr vert="horz" lIns="90000" tIns="46800" rIns="90000" bIns="46800" rtlCol="0" anchor="t" anchorCtr="0">
            <a:normAutofit/>
          </a:bodyPr>
          <a:lstStyle>
            <a:lvl1pPr algn="ctr">
              <a:defRPr sz="6000"/>
            </a:lvl1pPr>
          </a:lstStyle>
          <a:p>
            <a:pPr lvl="0" fontAlgn="auto"/>
            <a:r>
              <a:rPr lang="zh-CN" altLang="en-US" strike="noStrike" noProof="1" smtClean="0"/>
              <a:t>单击此处编辑标题</a:t>
            </a:r>
            <a:endParaRPr lang="zh-CN" altLang="en-US" strike="noStrike" noProof="1"/>
          </a:p>
        </p:txBody>
      </p:sp>
      <p:sp>
        <p:nvSpPr>
          <p:cNvPr id="7" name="文本占位符 6"/>
          <p:cNvSpPr>
            <a:spLocks noGrp="1"/>
          </p:cNvSpPr>
          <p:nvPr>
            <p:ph type="body" sz="quarter" idx="13"/>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4"/>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5"/>
          </p:nvPr>
        </p:nvSpPr>
        <p:spPr/>
        <p:txBody>
          <a:bodyPr/>
          <a:p>
            <a:pPr fontAlgn="auto"/>
            <a:endParaRPr lang="zh-CN" altLang="en-US" strike="noStrike" noProof="1" dirty="0"/>
          </a:p>
        </p:txBody>
      </p:sp>
      <p:sp>
        <p:nvSpPr>
          <p:cNvPr id="5" name="灯片编号占位符 4"/>
          <p:cNvSpPr>
            <a:spLocks noGrp="1"/>
          </p:cNvSpPr>
          <p:nvPr>
            <p:ph type="sldNum" sz="quarter" idx="16"/>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98800" y="914400"/>
            <a:ext cx="9799200" cy="2570400"/>
          </a:xfrm>
        </p:spPr>
        <p:txBody>
          <a:bodyPr lIns="90000" tIns="46800" rIns="90000" bIns="46800" anchor="b" anchorCtr="0">
            <a:normAutofit/>
          </a:bodyPr>
          <a:lstStyle>
            <a:lvl1pPr algn="ctr">
              <a:defRPr sz="60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608400" y="1490400"/>
            <a:ext cx="10969200" cy="4759200"/>
          </a:xfrm>
        </p:spPr>
        <p:txBody>
          <a:bodyPr vert="horz" lIns="90000" tIns="46800" rIns="90000" bIns="4680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990800" y="3848400"/>
            <a:ext cx="7768800" cy="766800"/>
          </a:xfrm>
        </p:spPr>
        <p:txBody>
          <a:bodyPr lIns="90000" tIns="46800" rIns="90000" bIns="46800" anchor="b" anchorCtr="0">
            <a:normAutofit/>
          </a:bodyPr>
          <a:lstStyle>
            <a:lvl1pPr>
              <a:defRPr sz="4400"/>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hasCustomPrompt="1"/>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单击此处编辑文本</a:t>
            </a:r>
            <a:endParaRPr lang="zh-CN" altLang="en-US" strike="noStrike" noProof="1" dirty="0"/>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8400" y="1501200"/>
            <a:ext cx="5176800" cy="4748400"/>
          </a:xfrm>
        </p:spPr>
        <p:txBody>
          <a:bodyPr vert="horz" lIns="90000" tIns="46800" rIns="90000" bIns="4680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411600" y="1501200"/>
            <a:ext cx="5176800" cy="4748400"/>
          </a:xfrm>
        </p:spPr>
        <p:txBody>
          <a:bodyPr lIns="90000" tIns="46800" rIns="90000" bIns="4680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dirty="0"/>
          </a:p>
        </p:txBody>
      </p:sp>
      <p:sp>
        <p:nvSpPr>
          <p:cNvPr id="7" name="灯片编号占位符 6"/>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hasCustomPrompt="1"/>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08400" y="1854000"/>
            <a:ext cx="5342400" cy="4395600"/>
          </a:xfrm>
        </p:spPr>
        <p:txBody>
          <a:bodyPr vert="horz" lIns="101600" tIns="0" rIns="82550" bIns="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文本占位符 4"/>
          <p:cNvSpPr>
            <a:spLocks noGrp="1"/>
          </p:cNvSpPr>
          <p:nvPr>
            <p:ph type="body" sz="quarter" idx="3" hasCustomPrompt="1"/>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单击此处编辑文本</a:t>
            </a:r>
            <a:endParaRPr lang="zh-CN" altLang="en-US" strike="noStrike" noProof="1" smtClean="0"/>
          </a:p>
        </p:txBody>
      </p:sp>
      <p:sp>
        <p:nvSpPr>
          <p:cNvPr id="6" name="内容占位符 5"/>
          <p:cNvSpPr>
            <a:spLocks noGrp="1"/>
          </p:cNvSpPr>
          <p:nvPr>
            <p:ph sz="quarter" idx="4"/>
          </p:nvPr>
        </p:nvSpPr>
        <p:spPr>
          <a:xfrm>
            <a:off x="6235750" y="1854000"/>
            <a:ext cx="5342400" cy="4395600"/>
          </a:xfrm>
        </p:spPr>
        <p:txBody>
          <a:bodyPr vert="horz" lIns="101600" tIns="0" rIns="82550" bIns="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8" name="页脚占位符 7"/>
          <p:cNvSpPr>
            <a:spLocks noGrp="1"/>
          </p:cNvSpPr>
          <p:nvPr>
            <p:ph type="ftr" sz="quarter" idx="11"/>
          </p:nvPr>
        </p:nvSpPr>
        <p:spPr/>
        <p:txBody>
          <a:bodyPr/>
          <a:p>
            <a:pPr fontAlgn="auto"/>
            <a:endParaRPr lang="zh-CN" altLang="en-US" strike="noStrike" noProof="1" dirty="0"/>
          </a:p>
        </p:txBody>
      </p:sp>
      <p:sp>
        <p:nvSpPr>
          <p:cNvPr id="9" name="灯片编号占位符 8"/>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dirty="0"/>
          </a:p>
        </p:txBody>
      </p:sp>
      <p:sp>
        <p:nvSpPr>
          <p:cNvPr id="5" name="灯片编号占位符 4"/>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dirty="0"/>
          </a:p>
        </p:txBody>
      </p:sp>
      <p:sp>
        <p:nvSpPr>
          <p:cNvPr id="4" name="灯片编号占位符 3"/>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608330" y="1555115"/>
            <a:ext cx="5233035" cy="4608195"/>
          </a:xfrm>
        </p:spPr>
        <p:txBody>
          <a:bodyPr vert="horz" lIns="90000" tIns="46800" rIns="90000" bIns="46800" rtlCol="0">
            <a:normAutofit/>
          </a:bodyPr>
          <a:lstStyle>
            <a:lvl1pPr>
              <a:buNone/>
              <a:defRPr sz="1600"/>
            </a:lvl1pPr>
          </a:lstStyle>
          <a:p>
            <a:pPr lvl="0" fontAlgn="auto"/>
            <a:endParaRPr lang="zh-CN" altLang="en-US" strike="noStrike" noProof="1"/>
          </a:p>
        </p:txBody>
      </p:sp>
      <p:sp>
        <p:nvSpPr>
          <p:cNvPr id="4" name="文本占位符 3"/>
          <p:cNvSpPr>
            <a:spLocks noGrp="1"/>
          </p:cNvSpPr>
          <p:nvPr>
            <p:ph type="body" sz="half" idx="2"/>
          </p:nvPr>
        </p:nvSpPr>
        <p:spPr>
          <a:xfrm>
            <a:off x="6350400" y="1555200"/>
            <a:ext cx="5227200" cy="4608000"/>
          </a:xfrm>
        </p:spPr>
        <p:txBody>
          <a:bodyPr vert="horz" lIns="90000" tIns="46800" rIns="90000" bIns="46800" rtlCol="0">
            <a:normAutofit/>
          </a:bodyPr>
          <a:lstStyle>
            <a:lvl1pPr>
              <a:buNone/>
              <a:defRPr sz="1600"/>
            </a:lvl1pPr>
          </a:lstStyle>
          <a:p>
            <a:pPr lvl="0" fontAlgn="auto"/>
            <a:r>
              <a:rPr lang="zh-CN" altLang="en-US" strike="noStrike" noProof="1" smtClean="0"/>
              <a:t>单击此处编辑母版文本样式</a:t>
            </a:r>
            <a:endParaRPr lang="zh-CN" altLang="en-US" strike="noStrike" noProof="1"/>
          </a:p>
        </p:txBody>
      </p:sp>
      <p:sp>
        <p:nvSpPr>
          <p:cNvPr id="9" name="标题 8"/>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2" name="日期占位符 1"/>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608400" y="1490400"/>
            <a:ext cx="10969200" cy="4759200"/>
          </a:xfrm>
        </p:spPr>
        <p:txBody>
          <a:bodyPr vert="horz" lIns="90000" tIns="46800" rIns="90000" bIns="4680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234800" y="914400"/>
            <a:ext cx="1044000" cy="5029200"/>
          </a:xfrm>
        </p:spPr>
        <p:txBody>
          <a:bodyPr vert="eaVert" lIns="90000" tIns="46800" rIns="90000" bIns="46800" rtlCol="0" anchor="ctr" anchorCtr="0">
            <a:normAutofit/>
          </a:bodyPr>
          <a:lstStyle>
            <a:lvl1pPr>
              <a:buNone/>
              <a:defRPr sz="2800"/>
            </a:lvl1pPr>
          </a:lstStyle>
          <a:p>
            <a:pPr lvl="0" fontAlgn="auto"/>
            <a:r>
              <a:rPr lang="zh-CN" altLang="en-US" strike="noStrike" noProof="1" smtClean="0"/>
              <a:t>单击此处编辑标题</a:t>
            </a:r>
            <a:endParaRPr lang="zh-CN" altLang="en-US" strike="noStrike" noProof="1"/>
          </a:p>
        </p:txBody>
      </p:sp>
      <p:sp>
        <p:nvSpPr>
          <p:cNvPr id="3" name="竖排文字占位符 2"/>
          <p:cNvSpPr>
            <a:spLocks noGrp="1"/>
          </p:cNvSpPr>
          <p:nvPr>
            <p:ph type="body" orient="vert" idx="1"/>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08400" y="774000"/>
            <a:ext cx="10972800" cy="5482800"/>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2" name="日期占位符 1"/>
          <p:cNvSpPr>
            <a:spLocks noGrp="1"/>
          </p:cNvSpPr>
          <p:nvPr>
            <p:ph type="dt" sz="half" idx="14"/>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5"/>
          </p:nvPr>
        </p:nvSpPr>
        <p:spPr/>
        <p:txBody>
          <a:bodyPr/>
          <a:p>
            <a:pPr fontAlgn="auto"/>
            <a:endParaRPr lang="zh-CN" altLang="en-US" strike="noStrike" noProof="1" dirty="0"/>
          </a:p>
        </p:txBody>
      </p:sp>
      <p:sp>
        <p:nvSpPr>
          <p:cNvPr id="4" name="灯片编号占位符 3"/>
          <p:cNvSpPr>
            <a:spLocks noGrp="1"/>
          </p:cNvSpPr>
          <p:nvPr>
            <p:ph type="sldNum" sz="quarter" idx="16"/>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198800" y="2484000"/>
            <a:ext cx="9799200" cy="1018800"/>
          </a:xfrm>
        </p:spPr>
        <p:txBody>
          <a:bodyPr vert="horz" lIns="90000" tIns="46800" rIns="90000" bIns="46800" rtlCol="0" anchor="t" anchorCtr="0">
            <a:normAutofit/>
          </a:bodyPr>
          <a:lstStyle>
            <a:lvl1pPr algn="ctr">
              <a:defRPr sz="6000"/>
            </a:lvl1pPr>
          </a:lstStyle>
          <a:p>
            <a:pPr lvl="0" fontAlgn="auto"/>
            <a:r>
              <a:rPr lang="zh-CN" altLang="en-US" strike="noStrike" noProof="1" smtClean="0"/>
              <a:t>单击此处编辑标题</a:t>
            </a:r>
            <a:endParaRPr lang="zh-CN" altLang="en-US" strike="noStrike" noProof="1"/>
          </a:p>
        </p:txBody>
      </p:sp>
      <p:sp>
        <p:nvSpPr>
          <p:cNvPr id="7" name="文本占位符 6"/>
          <p:cNvSpPr>
            <a:spLocks noGrp="1"/>
          </p:cNvSpPr>
          <p:nvPr>
            <p:ph type="body" sz="quarter" idx="13"/>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4"/>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5"/>
          </p:nvPr>
        </p:nvSpPr>
        <p:spPr/>
        <p:txBody>
          <a:bodyPr/>
          <a:p>
            <a:pPr fontAlgn="auto"/>
            <a:endParaRPr lang="zh-CN" altLang="en-US" strike="noStrike" noProof="1" dirty="0"/>
          </a:p>
        </p:txBody>
      </p:sp>
      <p:sp>
        <p:nvSpPr>
          <p:cNvPr id="5" name="灯片编号占位符 4"/>
          <p:cNvSpPr>
            <a:spLocks noGrp="1"/>
          </p:cNvSpPr>
          <p:nvPr>
            <p:ph type="sldNum" sz="quarter" idx="16"/>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98800" y="914400"/>
            <a:ext cx="9799200" cy="2570400"/>
          </a:xfrm>
        </p:spPr>
        <p:txBody>
          <a:bodyPr lIns="90000" tIns="46800" rIns="90000" bIns="46800" anchor="b" anchorCtr="0">
            <a:normAutofit/>
          </a:bodyPr>
          <a:lstStyle>
            <a:lvl1pPr algn="ctr">
              <a:defRPr sz="60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608400" y="1490400"/>
            <a:ext cx="10969200" cy="4759200"/>
          </a:xfrm>
        </p:spPr>
        <p:txBody>
          <a:bodyPr vert="horz" lIns="90000" tIns="46800" rIns="90000" bIns="4680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990800" y="3848400"/>
            <a:ext cx="7768800" cy="766800"/>
          </a:xfrm>
        </p:spPr>
        <p:txBody>
          <a:bodyPr lIns="90000" tIns="46800" rIns="90000" bIns="46800" anchor="b" anchorCtr="0">
            <a:normAutofit/>
          </a:bodyPr>
          <a:lstStyle>
            <a:lvl1pPr>
              <a:defRPr sz="4400"/>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hasCustomPrompt="1"/>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单击此处编辑文本</a:t>
            </a:r>
            <a:endParaRPr lang="zh-CN" altLang="en-US" strike="noStrike" noProof="1" dirty="0"/>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8400" y="1501200"/>
            <a:ext cx="5176800" cy="4748400"/>
          </a:xfrm>
        </p:spPr>
        <p:txBody>
          <a:bodyPr vert="horz" lIns="90000" tIns="46800" rIns="90000" bIns="4680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411600" y="1501200"/>
            <a:ext cx="5176800" cy="4748400"/>
          </a:xfrm>
        </p:spPr>
        <p:txBody>
          <a:bodyPr lIns="90000" tIns="46800" rIns="90000" bIns="4680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dirty="0"/>
          </a:p>
        </p:txBody>
      </p:sp>
      <p:sp>
        <p:nvSpPr>
          <p:cNvPr id="7" name="灯片编号占位符 6"/>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hasCustomPrompt="1"/>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08400" y="1854000"/>
            <a:ext cx="5342400" cy="4395600"/>
          </a:xfrm>
        </p:spPr>
        <p:txBody>
          <a:bodyPr vert="horz" lIns="101600" tIns="0" rIns="82550" bIns="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文本占位符 4"/>
          <p:cNvSpPr>
            <a:spLocks noGrp="1"/>
          </p:cNvSpPr>
          <p:nvPr>
            <p:ph type="body" sz="quarter" idx="3" hasCustomPrompt="1"/>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单击此处编辑文本</a:t>
            </a:r>
            <a:endParaRPr lang="zh-CN" altLang="en-US" strike="noStrike" noProof="1" smtClean="0"/>
          </a:p>
        </p:txBody>
      </p:sp>
      <p:sp>
        <p:nvSpPr>
          <p:cNvPr id="6" name="内容占位符 5"/>
          <p:cNvSpPr>
            <a:spLocks noGrp="1"/>
          </p:cNvSpPr>
          <p:nvPr>
            <p:ph sz="quarter" idx="4"/>
          </p:nvPr>
        </p:nvSpPr>
        <p:spPr>
          <a:xfrm>
            <a:off x="6235750" y="1854000"/>
            <a:ext cx="5342400" cy="4395600"/>
          </a:xfrm>
        </p:spPr>
        <p:txBody>
          <a:bodyPr vert="horz" lIns="101600" tIns="0" rIns="82550" bIns="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8" name="页脚占位符 7"/>
          <p:cNvSpPr>
            <a:spLocks noGrp="1"/>
          </p:cNvSpPr>
          <p:nvPr>
            <p:ph type="ftr" sz="quarter" idx="11"/>
          </p:nvPr>
        </p:nvSpPr>
        <p:spPr/>
        <p:txBody>
          <a:bodyPr/>
          <a:p>
            <a:pPr fontAlgn="auto"/>
            <a:endParaRPr lang="zh-CN" altLang="en-US" strike="noStrike" noProof="1" dirty="0"/>
          </a:p>
        </p:txBody>
      </p:sp>
      <p:sp>
        <p:nvSpPr>
          <p:cNvPr id="9" name="灯片编号占位符 8"/>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dirty="0"/>
          </a:p>
        </p:txBody>
      </p:sp>
      <p:sp>
        <p:nvSpPr>
          <p:cNvPr id="5" name="灯片编号占位符 4"/>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dirty="0"/>
          </a:p>
        </p:txBody>
      </p:sp>
      <p:sp>
        <p:nvSpPr>
          <p:cNvPr id="4" name="灯片编号占位符 3"/>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990800" y="3848400"/>
            <a:ext cx="7768800" cy="766800"/>
          </a:xfrm>
        </p:spPr>
        <p:txBody>
          <a:bodyPr lIns="90000" tIns="46800" rIns="90000" bIns="46800" anchor="b" anchorCtr="0">
            <a:normAutofit/>
          </a:bodyPr>
          <a:lstStyle>
            <a:lvl1pPr>
              <a:defRPr sz="4400"/>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hasCustomPrompt="1"/>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单击此处编辑文本</a:t>
            </a:r>
            <a:endParaRPr lang="zh-CN" altLang="en-US" strike="noStrike" noProof="1" dirty="0"/>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608330" y="1555115"/>
            <a:ext cx="5233035" cy="4608195"/>
          </a:xfrm>
        </p:spPr>
        <p:txBody>
          <a:bodyPr vert="horz" lIns="90000" tIns="46800" rIns="90000" bIns="46800" rtlCol="0">
            <a:normAutofit/>
          </a:bodyPr>
          <a:lstStyle>
            <a:lvl1pPr>
              <a:buNone/>
              <a:defRPr sz="1600"/>
            </a:lvl1pPr>
          </a:lstStyle>
          <a:p>
            <a:pPr lvl="0" fontAlgn="auto"/>
            <a:endParaRPr lang="zh-CN" altLang="en-US" strike="noStrike" noProof="1"/>
          </a:p>
        </p:txBody>
      </p:sp>
      <p:sp>
        <p:nvSpPr>
          <p:cNvPr id="4" name="文本占位符 3"/>
          <p:cNvSpPr>
            <a:spLocks noGrp="1"/>
          </p:cNvSpPr>
          <p:nvPr>
            <p:ph type="body" sz="half" idx="2"/>
          </p:nvPr>
        </p:nvSpPr>
        <p:spPr>
          <a:xfrm>
            <a:off x="6350400" y="1555200"/>
            <a:ext cx="5227200" cy="4608000"/>
          </a:xfrm>
        </p:spPr>
        <p:txBody>
          <a:bodyPr vert="horz" lIns="90000" tIns="46800" rIns="90000" bIns="46800" rtlCol="0">
            <a:normAutofit/>
          </a:bodyPr>
          <a:lstStyle>
            <a:lvl1pPr>
              <a:buNone/>
              <a:defRPr sz="1600"/>
            </a:lvl1pPr>
          </a:lstStyle>
          <a:p>
            <a:pPr lvl="0" fontAlgn="auto"/>
            <a:r>
              <a:rPr lang="zh-CN" altLang="en-US" strike="noStrike" noProof="1" smtClean="0"/>
              <a:t>单击此处编辑母版文本样式</a:t>
            </a:r>
            <a:endParaRPr lang="zh-CN" altLang="en-US" strike="noStrike" noProof="1"/>
          </a:p>
        </p:txBody>
      </p:sp>
      <p:sp>
        <p:nvSpPr>
          <p:cNvPr id="9" name="标题 8"/>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2" name="日期占位符 1"/>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234800" y="914400"/>
            <a:ext cx="1044000" cy="5029200"/>
          </a:xfrm>
        </p:spPr>
        <p:txBody>
          <a:bodyPr vert="eaVert" lIns="90000" tIns="46800" rIns="90000" bIns="46800" rtlCol="0" anchor="ctr" anchorCtr="0">
            <a:normAutofit/>
          </a:bodyPr>
          <a:lstStyle>
            <a:lvl1pPr>
              <a:buNone/>
              <a:defRPr sz="2800"/>
            </a:lvl1pPr>
          </a:lstStyle>
          <a:p>
            <a:pPr lvl="0" fontAlgn="auto"/>
            <a:r>
              <a:rPr lang="zh-CN" altLang="en-US" strike="noStrike" noProof="1" smtClean="0"/>
              <a:t>单击此处编辑标题</a:t>
            </a:r>
            <a:endParaRPr lang="zh-CN" altLang="en-US" strike="noStrike" noProof="1"/>
          </a:p>
        </p:txBody>
      </p:sp>
      <p:sp>
        <p:nvSpPr>
          <p:cNvPr id="3" name="竖排文字占位符 2"/>
          <p:cNvSpPr>
            <a:spLocks noGrp="1"/>
          </p:cNvSpPr>
          <p:nvPr>
            <p:ph type="body" orient="vert" idx="1"/>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08400" y="774000"/>
            <a:ext cx="10972800" cy="5482800"/>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2" name="日期占位符 1"/>
          <p:cNvSpPr>
            <a:spLocks noGrp="1"/>
          </p:cNvSpPr>
          <p:nvPr>
            <p:ph type="dt" sz="half" idx="14"/>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5"/>
          </p:nvPr>
        </p:nvSpPr>
        <p:spPr/>
        <p:txBody>
          <a:bodyPr/>
          <a:p>
            <a:pPr fontAlgn="auto"/>
            <a:endParaRPr lang="zh-CN" altLang="en-US" strike="noStrike" noProof="1" dirty="0"/>
          </a:p>
        </p:txBody>
      </p:sp>
      <p:sp>
        <p:nvSpPr>
          <p:cNvPr id="4" name="灯片编号占位符 3"/>
          <p:cNvSpPr>
            <a:spLocks noGrp="1"/>
          </p:cNvSpPr>
          <p:nvPr>
            <p:ph type="sldNum" sz="quarter" idx="16"/>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198800" y="2484000"/>
            <a:ext cx="9799200" cy="1018800"/>
          </a:xfrm>
        </p:spPr>
        <p:txBody>
          <a:bodyPr vert="horz" lIns="90000" tIns="46800" rIns="90000" bIns="46800" rtlCol="0" anchor="t" anchorCtr="0">
            <a:normAutofit/>
          </a:bodyPr>
          <a:lstStyle>
            <a:lvl1pPr algn="ctr">
              <a:defRPr sz="6000"/>
            </a:lvl1pPr>
          </a:lstStyle>
          <a:p>
            <a:pPr lvl="0" fontAlgn="auto"/>
            <a:r>
              <a:rPr lang="zh-CN" altLang="en-US" strike="noStrike" noProof="1" smtClean="0"/>
              <a:t>单击此处编辑标题</a:t>
            </a:r>
            <a:endParaRPr lang="zh-CN" altLang="en-US" strike="noStrike" noProof="1"/>
          </a:p>
        </p:txBody>
      </p:sp>
      <p:sp>
        <p:nvSpPr>
          <p:cNvPr id="7" name="文本占位符 6"/>
          <p:cNvSpPr>
            <a:spLocks noGrp="1"/>
          </p:cNvSpPr>
          <p:nvPr>
            <p:ph type="body" sz="quarter" idx="13"/>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4"/>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5"/>
          </p:nvPr>
        </p:nvSpPr>
        <p:spPr/>
        <p:txBody>
          <a:bodyPr/>
          <a:p>
            <a:pPr fontAlgn="auto"/>
            <a:endParaRPr lang="zh-CN" altLang="en-US" strike="noStrike" noProof="1" dirty="0"/>
          </a:p>
        </p:txBody>
      </p:sp>
      <p:sp>
        <p:nvSpPr>
          <p:cNvPr id="5" name="灯片编号占位符 4"/>
          <p:cNvSpPr>
            <a:spLocks noGrp="1"/>
          </p:cNvSpPr>
          <p:nvPr>
            <p:ph type="sldNum" sz="quarter" idx="16"/>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8400" y="1501200"/>
            <a:ext cx="5176800" cy="4748400"/>
          </a:xfrm>
        </p:spPr>
        <p:txBody>
          <a:bodyPr vert="horz" lIns="90000" tIns="46800" rIns="90000" bIns="4680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411600" y="1501200"/>
            <a:ext cx="5176800" cy="4748400"/>
          </a:xfrm>
        </p:spPr>
        <p:txBody>
          <a:bodyPr lIns="90000" tIns="46800" rIns="90000" bIns="4680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6" name="页脚占位符 5"/>
          <p:cNvSpPr>
            <a:spLocks noGrp="1"/>
          </p:cNvSpPr>
          <p:nvPr>
            <p:ph type="ftr" sz="quarter" idx="11"/>
          </p:nvPr>
        </p:nvSpPr>
        <p:spPr/>
        <p:txBody>
          <a:bodyPr/>
          <a:p>
            <a:pPr fontAlgn="auto"/>
            <a:endParaRPr lang="zh-CN" altLang="en-US" strike="noStrike" noProof="1" dirty="0"/>
          </a:p>
        </p:txBody>
      </p:sp>
      <p:sp>
        <p:nvSpPr>
          <p:cNvPr id="7" name="灯片编号占位符 6"/>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hasCustomPrompt="1"/>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08400" y="1854000"/>
            <a:ext cx="5342400" cy="4395600"/>
          </a:xfrm>
        </p:spPr>
        <p:txBody>
          <a:bodyPr vert="horz" lIns="101600" tIns="0" rIns="82550" bIns="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5" name="文本占位符 4"/>
          <p:cNvSpPr>
            <a:spLocks noGrp="1"/>
          </p:cNvSpPr>
          <p:nvPr>
            <p:ph type="body" sz="quarter" idx="3" hasCustomPrompt="1"/>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smtClean="0"/>
              <a:t>单击此处编辑文本</a:t>
            </a:r>
            <a:endParaRPr lang="zh-CN" altLang="en-US" strike="noStrike" noProof="1" smtClean="0"/>
          </a:p>
        </p:txBody>
      </p:sp>
      <p:sp>
        <p:nvSpPr>
          <p:cNvPr id="6" name="内容占位符 5"/>
          <p:cNvSpPr>
            <a:spLocks noGrp="1"/>
          </p:cNvSpPr>
          <p:nvPr>
            <p:ph sz="quarter" idx="4"/>
          </p:nvPr>
        </p:nvSpPr>
        <p:spPr>
          <a:xfrm>
            <a:off x="6235750" y="1854000"/>
            <a:ext cx="5342400" cy="4395600"/>
          </a:xfrm>
        </p:spPr>
        <p:txBody>
          <a:bodyPr vert="horz" lIns="101600" tIns="0" rIns="82550" bIns="0" rtlCol="0">
            <a:normAutofit/>
          </a:bodyPr>
          <a:lstStyle/>
          <a:p>
            <a:pPr lvl="0" fontAlgn="auto"/>
            <a:r>
              <a:rPr lang="zh-CN" altLang="en-US" strike="noStrike" noProof="1" smtClean="0"/>
              <a:t>单击此处编辑母版文本样式</a:t>
            </a:r>
            <a:endParaRPr lang="zh-CN" altLang="en-US" strike="noStrike" noProof="1" smtClean="0"/>
          </a:p>
          <a:p>
            <a:pPr lvl="1" fontAlgn="auto"/>
            <a:r>
              <a:rPr lang="zh-CN" altLang="en-US" strike="noStrike" noProof="1" smtClean="0"/>
              <a:t>第二级</a:t>
            </a:r>
            <a:endParaRPr lang="zh-CN" altLang="en-US" strike="noStrike" noProof="1" smtClean="0"/>
          </a:p>
          <a:p>
            <a:pPr lvl="2" fontAlgn="auto"/>
            <a:r>
              <a:rPr lang="zh-CN" altLang="en-US" strike="noStrike" noProof="1" smtClean="0"/>
              <a:t>第三级</a:t>
            </a:r>
            <a:endParaRPr lang="zh-CN" altLang="en-US" strike="noStrike" noProof="1" smtClean="0"/>
          </a:p>
          <a:p>
            <a:pPr lvl="3" fontAlgn="auto"/>
            <a:r>
              <a:rPr lang="zh-CN" altLang="en-US" strike="noStrike" noProof="1" smtClean="0"/>
              <a:t>第四级</a:t>
            </a:r>
            <a:endParaRPr lang="zh-CN" altLang="en-US" strike="noStrike" noProof="1" smtClean="0"/>
          </a:p>
          <a:p>
            <a:pPr lvl="4" fontAlgn="auto"/>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8" name="页脚占位符 7"/>
          <p:cNvSpPr>
            <a:spLocks noGrp="1"/>
          </p:cNvSpPr>
          <p:nvPr>
            <p:ph type="ftr" sz="quarter" idx="11"/>
          </p:nvPr>
        </p:nvSpPr>
        <p:spPr/>
        <p:txBody>
          <a:bodyPr/>
          <a:p>
            <a:pPr fontAlgn="auto"/>
            <a:endParaRPr lang="zh-CN" altLang="en-US" strike="noStrike" noProof="1" dirty="0"/>
          </a:p>
        </p:txBody>
      </p:sp>
      <p:sp>
        <p:nvSpPr>
          <p:cNvPr id="9" name="灯片编号占位符 8"/>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vert="horz" lIns="90000" tIns="46800" rIns="90000" bIns="46800" rtlCol="0" anchor="ctr" anchorCtr="0">
            <a:normAutofit/>
          </a:bodyPr>
          <a:lstStyle/>
          <a:p>
            <a:pPr lvl="0"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dirty="0"/>
          </a:p>
        </p:txBody>
      </p:sp>
      <p:sp>
        <p:nvSpPr>
          <p:cNvPr id="5" name="灯片编号占位符 4"/>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3" name="页脚占位符 2"/>
          <p:cNvSpPr>
            <a:spLocks noGrp="1"/>
          </p:cNvSpPr>
          <p:nvPr>
            <p:ph type="ftr" sz="quarter" idx="11"/>
          </p:nvPr>
        </p:nvSpPr>
        <p:spPr/>
        <p:txBody>
          <a:bodyPr/>
          <a:p>
            <a:pPr fontAlgn="auto"/>
            <a:endParaRPr lang="zh-CN" altLang="en-US" strike="noStrike" noProof="1" dirty="0"/>
          </a:p>
        </p:txBody>
      </p:sp>
      <p:sp>
        <p:nvSpPr>
          <p:cNvPr id="4" name="灯片编号占位符 3"/>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608330" y="1555115"/>
            <a:ext cx="5233035" cy="4608195"/>
          </a:xfrm>
        </p:spPr>
        <p:txBody>
          <a:bodyPr vert="horz" lIns="90000" tIns="46800" rIns="90000" bIns="46800" rtlCol="0">
            <a:normAutofit/>
          </a:bodyPr>
          <a:lstStyle>
            <a:lvl1pPr>
              <a:buNone/>
              <a:defRPr sz="1600"/>
            </a:lvl1pPr>
          </a:lstStyle>
          <a:p>
            <a:pPr lvl="0" fontAlgn="auto"/>
            <a:endParaRPr lang="zh-CN" altLang="en-US" strike="noStrike" noProof="1"/>
          </a:p>
        </p:txBody>
      </p:sp>
      <p:sp>
        <p:nvSpPr>
          <p:cNvPr id="4" name="文本占位符 3"/>
          <p:cNvSpPr>
            <a:spLocks noGrp="1"/>
          </p:cNvSpPr>
          <p:nvPr>
            <p:ph type="body" sz="half" idx="2"/>
          </p:nvPr>
        </p:nvSpPr>
        <p:spPr>
          <a:xfrm>
            <a:off x="6350400" y="1555200"/>
            <a:ext cx="5227200" cy="4608000"/>
          </a:xfrm>
        </p:spPr>
        <p:txBody>
          <a:bodyPr vert="horz" lIns="90000" tIns="46800" rIns="90000" bIns="46800" rtlCol="0">
            <a:normAutofit/>
          </a:bodyPr>
          <a:lstStyle>
            <a:lvl1pPr>
              <a:buNone/>
              <a:defRPr sz="1600"/>
            </a:lvl1pPr>
          </a:lstStyle>
          <a:p>
            <a:pPr lvl="0" fontAlgn="auto"/>
            <a:r>
              <a:rPr lang="zh-CN" altLang="en-US" strike="noStrike" noProof="1" smtClean="0"/>
              <a:t>单击此处编辑母版文本样式</a:t>
            </a:r>
            <a:endParaRPr lang="zh-CN" altLang="en-US" strike="noStrike" noProof="1"/>
          </a:p>
        </p:txBody>
      </p:sp>
      <p:sp>
        <p:nvSpPr>
          <p:cNvPr id="9" name="标题 8"/>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2" name="日期占位符 1"/>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234800" y="914400"/>
            <a:ext cx="1044000" cy="5029200"/>
          </a:xfrm>
        </p:spPr>
        <p:txBody>
          <a:bodyPr vert="eaVert" lIns="90000" tIns="46800" rIns="90000" bIns="46800" rtlCol="0" anchor="ctr" anchorCtr="0">
            <a:normAutofit/>
          </a:bodyPr>
          <a:lstStyle>
            <a:lvl1pPr>
              <a:buNone/>
              <a:defRPr sz="2800"/>
            </a:lvl1pPr>
          </a:lstStyle>
          <a:p>
            <a:pPr lvl="0" fontAlgn="auto"/>
            <a:r>
              <a:rPr lang="zh-CN" altLang="en-US" strike="noStrike" noProof="1" smtClean="0"/>
              <a:t>单击此处编辑标题</a:t>
            </a:r>
            <a:endParaRPr lang="zh-CN" altLang="en-US" strike="noStrike" noProof="1"/>
          </a:p>
        </p:txBody>
      </p:sp>
      <p:sp>
        <p:nvSpPr>
          <p:cNvPr id="3" name="竖排文字占位符 2"/>
          <p:cNvSpPr>
            <a:spLocks noGrp="1"/>
          </p:cNvSpPr>
          <p:nvPr>
            <p:ph type="body" orient="vert" idx="1"/>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11"/>
          </p:nvPr>
        </p:nvSpPr>
        <p:spPr/>
        <p:txBody>
          <a:bodyPr/>
          <a:p>
            <a:pPr fontAlgn="auto"/>
            <a:endParaRPr lang="zh-CN" altLang="en-US" strike="noStrike" noProof="1" dirty="0"/>
          </a:p>
        </p:txBody>
      </p:sp>
      <p:sp>
        <p:nvSpPr>
          <p:cNvPr id="6" name="灯片编号占位符 5"/>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5.xml"/><Relationship Id="rId15" Type="http://schemas.openxmlformats.org/officeDocument/2006/relationships/tags" Target="../tags/tag4.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7" Type="http://schemas.openxmlformats.org/officeDocument/2006/relationships/theme" Target="../theme/theme2.xml"/><Relationship Id="rId16" Type="http://schemas.openxmlformats.org/officeDocument/2006/relationships/tags" Target="../tags/tag10.xml"/><Relationship Id="rId15" Type="http://schemas.openxmlformats.org/officeDocument/2006/relationships/tags" Target="../tags/tag9.xml"/><Relationship Id="rId14" Type="http://schemas.openxmlformats.org/officeDocument/2006/relationships/tags" Target="../tags/tag8.xml"/><Relationship Id="rId13" Type="http://schemas.openxmlformats.org/officeDocument/2006/relationships/tags" Target="../tags/tag7.xml"/><Relationship Id="rId12" Type="http://schemas.openxmlformats.org/officeDocument/2006/relationships/tags" Target="../tags/tag6.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7" Type="http://schemas.openxmlformats.org/officeDocument/2006/relationships/theme" Target="../theme/theme3.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p:sp>
        <p:nvSpPr>
          <p:cNvPr id="1026" name="标题占位符 1"/>
          <p:cNvSpPr>
            <a:spLocks noGrp="1"/>
          </p:cNvSpPr>
          <p:nvPr>
            <p:ph type="title"/>
            <p:custDataLst>
              <p:tags r:id="rId12"/>
            </p:custDataLst>
          </p:nvPr>
        </p:nvSpPr>
        <p:spPr>
          <a:xfrm>
            <a:off x="608013" y="608013"/>
            <a:ext cx="10969625" cy="706437"/>
          </a:xfrm>
          <a:prstGeom prst="rect">
            <a:avLst/>
          </a:prstGeom>
          <a:noFill/>
          <a:ln w="9525">
            <a:noFill/>
          </a:ln>
        </p:spPr>
        <p:txBody>
          <a:bodyPr vert="horz" lIns="90170" tIns="46990" rIns="90170" bIns="46990" anchor="ctr"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3"/>
            </p:custDataLst>
          </p:nvPr>
        </p:nvSpPr>
        <p:spPr>
          <a:xfrm>
            <a:off x="608013" y="1490663"/>
            <a:ext cx="10969625" cy="4759325"/>
          </a:xfrm>
          <a:prstGeom prst="rect">
            <a:avLst/>
          </a:prstGeom>
          <a:noFill/>
          <a:ln w="9525">
            <a:noFill/>
          </a:ln>
        </p:spPr>
        <p:txBody>
          <a:bodyPr vert="horz" lIns="90000" tIns="46800" rIns="90000" bIns="46800"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775" y="6315075"/>
            <a:ext cx="2698750" cy="315913"/>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15075"/>
            <a:ext cx="3959225" cy="315913"/>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pPr fontAlgn="auto"/>
            <a:endParaRPr lang="zh-CN" altLang="en-US" strike="noStrike" noProof="1" dirty="0"/>
          </a:p>
        </p:txBody>
      </p:sp>
      <p:sp>
        <p:nvSpPr>
          <p:cNvPr id="6" name="灯片编号占位符 5"/>
          <p:cNvSpPr>
            <a:spLocks noGrp="1"/>
          </p:cNvSpPr>
          <p:nvPr>
            <p:ph type="sldNum" sz="quarter" idx="4"/>
            <p:custDataLst>
              <p:tags r:id="rId16"/>
            </p:custDataLst>
          </p:nvPr>
        </p:nvSpPr>
        <p:spPr>
          <a:xfrm>
            <a:off x="8877300" y="6315075"/>
            <a:ext cx="2700338" cy="315913"/>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p:sp>
        <p:nvSpPr>
          <p:cNvPr id="3074" name="标题占位符 1"/>
          <p:cNvSpPr>
            <a:spLocks noGrp="1"/>
          </p:cNvSpPr>
          <p:nvPr>
            <p:ph type="title"/>
            <p:custDataLst>
              <p:tags r:id="rId12"/>
            </p:custDataLst>
          </p:nvPr>
        </p:nvSpPr>
        <p:spPr>
          <a:xfrm>
            <a:off x="608013" y="608013"/>
            <a:ext cx="10969625" cy="706437"/>
          </a:xfrm>
          <a:prstGeom prst="rect">
            <a:avLst/>
          </a:prstGeom>
          <a:noFill/>
          <a:ln w="9525">
            <a:noFill/>
          </a:ln>
        </p:spPr>
        <p:txBody>
          <a:bodyPr vert="horz" lIns="90170" tIns="46990" rIns="90170" bIns="46990" anchor="ctr"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08013" y="1490663"/>
            <a:ext cx="10969625" cy="4759325"/>
          </a:xfrm>
          <a:prstGeom prst="rect">
            <a:avLst/>
          </a:prstGeom>
          <a:noFill/>
          <a:ln w="9525">
            <a:noFill/>
          </a:ln>
        </p:spPr>
        <p:txBody>
          <a:bodyPr vert="horz" lIns="90000" tIns="46800" rIns="90000" bIns="46800"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775" y="6315075"/>
            <a:ext cx="2698750" cy="315913"/>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15075"/>
            <a:ext cx="3959225" cy="315913"/>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pPr fontAlgn="auto"/>
            <a:endParaRPr lang="zh-CN" altLang="en-US" strike="noStrike" noProof="1" dirty="0"/>
          </a:p>
        </p:txBody>
      </p:sp>
      <p:sp>
        <p:nvSpPr>
          <p:cNvPr id="6" name="灯片编号占位符 5"/>
          <p:cNvSpPr>
            <a:spLocks noGrp="1"/>
          </p:cNvSpPr>
          <p:nvPr>
            <p:ph type="sldNum" sz="quarter" idx="4"/>
            <p:custDataLst>
              <p:tags r:id="rId16"/>
            </p:custDataLst>
          </p:nvPr>
        </p:nvSpPr>
        <p:spPr>
          <a:xfrm>
            <a:off x="8877300" y="6315075"/>
            <a:ext cx="2700338" cy="315913"/>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p:sp>
        <p:nvSpPr>
          <p:cNvPr id="1026" name="标题占位符 1"/>
          <p:cNvSpPr>
            <a:spLocks noGrp="1"/>
          </p:cNvSpPr>
          <p:nvPr>
            <p:ph type="title"/>
            <p:custDataLst>
              <p:tags r:id="rId12"/>
            </p:custDataLst>
          </p:nvPr>
        </p:nvSpPr>
        <p:spPr>
          <a:xfrm>
            <a:off x="608013" y="608013"/>
            <a:ext cx="10969625" cy="706437"/>
          </a:xfrm>
          <a:prstGeom prst="rect">
            <a:avLst/>
          </a:prstGeom>
          <a:noFill/>
          <a:ln w="9525">
            <a:noFill/>
          </a:ln>
        </p:spPr>
        <p:txBody>
          <a:bodyPr vert="horz" lIns="90170" tIns="46990" rIns="90170" bIns="46990" anchor="ctr"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3"/>
            </p:custDataLst>
          </p:nvPr>
        </p:nvSpPr>
        <p:spPr>
          <a:xfrm>
            <a:off x="608013" y="1490663"/>
            <a:ext cx="10969625" cy="4759325"/>
          </a:xfrm>
          <a:prstGeom prst="rect">
            <a:avLst/>
          </a:prstGeom>
          <a:noFill/>
          <a:ln w="9525">
            <a:noFill/>
          </a:ln>
        </p:spPr>
        <p:txBody>
          <a:bodyPr vert="horz" lIns="90000" tIns="46800" rIns="90000" bIns="46800"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775" y="6315075"/>
            <a:ext cx="2698750" cy="315913"/>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15075"/>
            <a:ext cx="3959225" cy="315913"/>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pPr fontAlgn="auto"/>
            <a:endParaRPr lang="zh-CN" altLang="en-US" strike="noStrike" noProof="1" dirty="0"/>
          </a:p>
        </p:txBody>
      </p:sp>
      <p:sp>
        <p:nvSpPr>
          <p:cNvPr id="6" name="灯片编号占位符 5"/>
          <p:cNvSpPr>
            <a:spLocks noGrp="1"/>
          </p:cNvSpPr>
          <p:nvPr>
            <p:ph type="sldNum" sz="quarter" idx="4"/>
            <p:custDataLst>
              <p:tags r:id="rId16"/>
            </p:custDataLst>
          </p:nvPr>
        </p:nvSpPr>
        <p:spPr>
          <a:xfrm>
            <a:off x="8877300" y="6315075"/>
            <a:ext cx="2700338" cy="315913"/>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pPr fontAlgn="auto"/>
            <a:fld id="{49AE70B2-8BF9-45C0-BB95-33D1B9D3A854}" type="slidenum">
              <a:rPr lang="zh-CN" altLang="en-US" strike="noStrike" noProof="1" smtClean="0">
                <a:latin typeface="+mn-lt"/>
                <a:ea typeface="+mn-ea"/>
                <a:cs typeface="+mn-cs"/>
              </a:rPr>
            </a:fld>
            <a:endParaRPr lang="zh-CN" altLang="en-US" strike="noStrike" noProof="1"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7.xml"/><Relationship Id="rId2" Type="http://schemas.openxmlformats.org/officeDocument/2006/relationships/image" Target="../media/image1.jpeg"/><Relationship Id="rId1" Type="http://schemas.openxmlformats.org/officeDocument/2006/relationships/tags" Target="../tags/tag16.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27.xml"/><Relationship Id="rId4" Type="http://schemas.openxmlformats.org/officeDocument/2006/relationships/image" Target="../media/image25.png"/><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28.xml"/><Relationship Id="rId3" Type="http://schemas.openxmlformats.org/officeDocument/2006/relationships/image" Target="../media/image22.png"/><Relationship Id="rId2" Type="http://schemas.openxmlformats.org/officeDocument/2006/relationships/image" Target="../media/image26.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29.xml"/><Relationship Id="rId5" Type="http://schemas.openxmlformats.org/officeDocument/2006/relationships/image" Target="../media/image30.png"/><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9" Type="http://schemas.openxmlformats.org/officeDocument/2006/relationships/image" Target="../media/image38.png"/><Relationship Id="rId8" Type="http://schemas.openxmlformats.org/officeDocument/2006/relationships/image" Target="../media/image37.png"/><Relationship Id="rId7" Type="http://schemas.openxmlformats.org/officeDocument/2006/relationships/image" Target="../media/image36.png"/><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2" Type="http://schemas.openxmlformats.org/officeDocument/2006/relationships/slideLayout" Target="../slideLayouts/slideLayout13.xml"/><Relationship Id="rId11" Type="http://schemas.openxmlformats.org/officeDocument/2006/relationships/tags" Target="../tags/tag30.xml"/><Relationship Id="rId10" Type="http://schemas.openxmlformats.org/officeDocument/2006/relationships/image" Target="../media/image39.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3.xml"/><Relationship Id="rId4" Type="http://schemas.openxmlformats.org/officeDocument/2006/relationships/tags" Target="../tags/tag31.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32.xml"/><Relationship Id="rId2" Type="http://schemas.openxmlformats.org/officeDocument/2006/relationships/image" Target="../media/image42.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tags" Target="../tags/tag33.xml"/><Relationship Id="rId2" Type="http://schemas.openxmlformats.org/officeDocument/2006/relationships/image" Target="../media/image43.png"/><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34.xml"/><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5.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openxmlformats.org/officeDocument/2006/relationships/tags" Target="../tags/tag37.xml"/><Relationship Id="rId5" Type="http://schemas.openxmlformats.org/officeDocument/2006/relationships/image" Target="../media/image49.png"/><Relationship Id="rId4" Type="http://schemas.openxmlformats.org/officeDocument/2006/relationships/image" Target="../media/image48.png"/><Relationship Id="rId3" Type="http://schemas.openxmlformats.org/officeDocument/2006/relationships/image" Target="../media/image47.png"/><Relationship Id="rId2" Type="http://schemas.openxmlformats.org/officeDocument/2006/relationships/image" Target="../media/image1.jpeg"/><Relationship Id="rId1" Type="http://schemas.openxmlformats.org/officeDocument/2006/relationships/tags" Target="../tags/tag3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8.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5" Type="http://schemas.openxmlformats.org/officeDocument/2006/relationships/slideLayout" Target="../slideLayouts/slideLayout2.xml"/><Relationship Id="rId14" Type="http://schemas.openxmlformats.org/officeDocument/2006/relationships/tags" Target="../tags/tag19.xml"/><Relationship Id="rId13" Type="http://schemas.openxmlformats.org/officeDocument/2006/relationships/image" Target="../media/image13.png"/><Relationship Id="rId12" Type="http://schemas.openxmlformats.org/officeDocument/2006/relationships/image" Target="../media/image12.png"/><Relationship Id="rId11" Type="http://schemas.openxmlformats.org/officeDocument/2006/relationships/image" Target="../media/image11.png"/><Relationship Id="rId10" Type="http://schemas.openxmlformats.org/officeDocument/2006/relationships/image" Target="../media/image10.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20.xml"/><Relationship Id="rId5" Type="http://schemas.openxmlformats.org/officeDocument/2006/relationships/image" Target="../media/image13.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21.xml"/><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22.xml"/><Relationship Id="rId3" Type="http://schemas.openxmlformats.org/officeDocument/2006/relationships/image" Target="../media/image13.png"/><Relationship Id="rId2" Type="http://schemas.openxmlformats.org/officeDocument/2006/relationships/image" Target="../media/image18.pn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23.xml"/><Relationship Id="rId3" Type="http://schemas.openxmlformats.org/officeDocument/2006/relationships/image" Target="../media/image19.png"/><Relationship Id="rId2" Type="http://schemas.openxmlformats.org/officeDocument/2006/relationships/image" Target="../media/image13.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24.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26.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tags" Target="../tags/tag2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6" name="副标题 2"/>
          <p:cNvSpPr>
            <a:spLocks noGrp="1"/>
          </p:cNvSpPr>
          <p:nvPr>
            <p:ph type="subTitle" idx="1" hasCustomPrompt="1"/>
            <p:custDataLst>
              <p:tags r:id="rId1"/>
            </p:custDataLst>
          </p:nvPr>
        </p:nvSpPr>
        <p:spPr>
          <a:xfrm>
            <a:off x="1439863" y="4739323"/>
            <a:ext cx="9799637" cy="1471612"/>
          </a:xfrm>
        </p:spPr>
        <p:txBody>
          <a:bodyPr vert="horz" lIns="90000" tIns="46800" rIns="90000" bIns="46800" anchor="t" anchorCtr="0">
            <a:noAutofit/>
          </a:bodyPr>
          <a:p>
            <a:pPr algn="r" defTabSz="914400">
              <a:buClrTx/>
              <a:buSzTx/>
            </a:pPr>
            <a:r>
              <a:rPr lang="en-US" altLang="zh-CN" sz="3200" b="1" kern="1200" normalizeH="0" baseline="0">
                <a:solidFill>
                  <a:srgbClr val="FF0000"/>
                </a:solidFill>
                <a:latin typeface="+mn-lt"/>
                <a:ea typeface="+mn-ea"/>
                <a:cs typeface="+mn-cs"/>
              </a:rPr>
              <a:t>Hai Yang</a:t>
            </a:r>
            <a:endParaRPr lang="zh-CN" altLang="en-US" sz="3200" b="1" kern="1200" normalizeH="0" baseline="0">
              <a:solidFill>
                <a:srgbClr val="FF0000"/>
              </a:solidFill>
              <a:latin typeface="+mn-lt"/>
              <a:ea typeface="+mn-ea"/>
              <a:cs typeface="+mn-cs"/>
            </a:endParaRPr>
          </a:p>
          <a:p>
            <a:pPr algn="r" defTabSz="914400">
              <a:buClrTx/>
              <a:buSzTx/>
            </a:pPr>
            <a:r>
              <a:rPr lang="en-US" altLang="zh-CN" sz="3200" b="1" kern="1200" normalizeH="0" baseline="0">
                <a:solidFill>
                  <a:srgbClr val="FF0000"/>
                </a:solidFill>
                <a:latin typeface="+mn-lt"/>
                <a:ea typeface="+mn-ea"/>
                <a:cs typeface="+mn-cs"/>
              </a:rPr>
              <a:t>                               Kunming University</a:t>
            </a:r>
            <a:endParaRPr lang="zh-CN" altLang="en-US" sz="3200" b="1" kern="1200" normalizeH="0" baseline="0">
              <a:solidFill>
                <a:srgbClr val="FF0000"/>
              </a:solidFill>
              <a:latin typeface="+mn-lt"/>
              <a:ea typeface="+mn-ea"/>
              <a:cs typeface="+mn-cs"/>
            </a:endParaRPr>
          </a:p>
          <a:p>
            <a:pPr algn="r" defTabSz="914400">
              <a:buClrTx/>
              <a:buSzTx/>
            </a:pPr>
            <a:r>
              <a:rPr lang="en-US" altLang="zh-CN" sz="3200" b="1" kern="1200" normalizeH="0" baseline="0">
                <a:solidFill>
                  <a:srgbClr val="FF0000"/>
                </a:solidFill>
                <a:latin typeface="+mn-lt"/>
                <a:ea typeface="+mn-ea"/>
                <a:cs typeface="+mn-cs"/>
              </a:rPr>
              <a:t>2025.10.13</a:t>
            </a:r>
            <a:endParaRPr lang="en-US" altLang="zh-CN" sz="3200" b="1" kern="1200" normalizeH="0" baseline="0">
              <a:solidFill>
                <a:srgbClr val="FF0000"/>
              </a:solidFill>
              <a:latin typeface="+mn-lt"/>
              <a:ea typeface="+mn-ea"/>
              <a:cs typeface="+mn-cs"/>
            </a:endParaRPr>
          </a:p>
        </p:txBody>
      </p:sp>
      <p:pic>
        <p:nvPicPr>
          <p:cNvPr id="17" name="图片 16" descr="昆明学院校徽"/>
          <p:cNvPicPr>
            <a:picLocks noChangeAspect="1"/>
          </p:cNvPicPr>
          <p:nvPr/>
        </p:nvPicPr>
        <p:blipFill>
          <a:blip r:embed="rId2"/>
          <a:stretch>
            <a:fillRect/>
          </a:stretch>
        </p:blipFill>
        <p:spPr>
          <a:xfrm>
            <a:off x="0" y="0"/>
            <a:ext cx="1440000" cy="1440000"/>
          </a:xfrm>
          <a:prstGeom prst="rect">
            <a:avLst/>
          </a:prstGeom>
        </p:spPr>
      </p:pic>
      <p:sp>
        <p:nvSpPr>
          <p:cNvPr id="2" name="文本框 1"/>
          <p:cNvSpPr txBox="1"/>
          <p:nvPr/>
        </p:nvSpPr>
        <p:spPr>
          <a:xfrm>
            <a:off x="1614170" y="1189990"/>
            <a:ext cx="9836785" cy="1298575"/>
          </a:xfrm>
          <a:prstGeom prst="rect">
            <a:avLst/>
          </a:prstGeom>
        </p:spPr>
        <p:txBody>
          <a:bodyPr>
            <a:noAutofit/>
          </a:bodyPr>
          <a:p>
            <a:pPr marL="0" indent="0" algn="ctr" defTabSz="266700">
              <a:spcBef>
                <a:spcPct val="0"/>
              </a:spcBef>
              <a:spcAft>
                <a:spcPct val="0"/>
              </a:spcAft>
            </a:pPr>
            <a:r>
              <a:rPr lang="en-US" altLang="zh-CN" sz="4000" b="1">
                <a:solidFill>
                  <a:srgbClr val="000000"/>
                </a:solidFill>
                <a:latin typeface="Times New Roman" panose="02020603050405020304"/>
                <a:ea typeface="TimesNewRoman-Bold"/>
              </a:rPr>
              <a:t>Asymmetric and symmetric transports of topological </a:t>
            </a:r>
            <a:r>
              <a:rPr lang="en-US" altLang="zh-CN" sz="4000" b="1">
                <a:solidFill>
                  <a:srgbClr val="000000"/>
                </a:solidFill>
                <a:latin typeface="Times New Roman" panose="02020603050405020304"/>
                <a:ea typeface="Times New Roman" panose="02020603050405020304"/>
              </a:rPr>
              <a:t>interface</a:t>
            </a:r>
            <a:r>
              <a:rPr lang="en-US" altLang="zh-CN" sz="4000" b="1">
                <a:solidFill>
                  <a:srgbClr val="000000"/>
                </a:solidFill>
                <a:latin typeface="Times New Roman" panose="02020603050405020304"/>
                <a:ea typeface="TimesNewRoman-Bold"/>
              </a:rPr>
              <a:t> states in sonic valley Hall insulators</a:t>
            </a:r>
            <a:endParaRPr lang="en-US" altLang="zh-CN" sz="4000" b="1">
              <a:solidFill>
                <a:srgbClr val="000000"/>
              </a:solidFill>
              <a:latin typeface="Times New Roman" panose="02020603050405020304"/>
              <a:ea typeface="TimesNewRoman-Bold"/>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727710" y="0"/>
            <a:ext cx="1440000" cy="1440000"/>
          </a:xfrm>
          <a:prstGeom prst="rect">
            <a:avLst/>
          </a:prstGeom>
        </p:spPr>
      </p:pic>
      <p:sp>
        <p:nvSpPr>
          <p:cNvPr id="8" name="文本框 7"/>
          <p:cNvSpPr txBox="1"/>
          <p:nvPr/>
        </p:nvSpPr>
        <p:spPr>
          <a:xfrm>
            <a:off x="2167890" y="191770"/>
            <a:ext cx="12322175" cy="813435"/>
          </a:xfrm>
          <a:prstGeom prst="rect">
            <a:avLst/>
          </a:prstGeom>
          <a:noFill/>
        </p:spPr>
        <p:txBody>
          <a:bodyPr wrap="square" rtlCol="0" anchor="t">
            <a:noAutofit/>
          </a:bodyPr>
          <a:p>
            <a:pPr>
              <a:lnSpc>
                <a:spcPct val="150000"/>
              </a:lnSpc>
            </a:pPr>
            <a:r>
              <a:rPr lang="zh-CN" altLang="en-US" sz="2400" b="1">
                <a:solidFill>
                  <a:srgbClr val="FF0000"/>
                </a:solidFill>
                <a:sym typeface="+mn-ea"/>
              </a:rPr>
              <a:t>2.</a:t>
            </a:r>
            <a:r>
              <a:rPr lang="en-US" altLang="zh-CN" sz="2400" b="1">
                <a:solidFill>
                  <a:srgbClr val="FF0000"/>
                </a:solidFill>
                <a:sym typeface="+mn-ea"/>
              </a:rPr>
              <a:t>3 Distributions of symmetric and asymmetric even </a:t>
            </a:r>
            <a:endParaRPr lang="en-US" altLang="zh-CN" sz="2400" b="1">
              <a:solidFill>
                <a:srgbClr val="FF0000"/>
              </a:solidFill>
              <a:sym typeface="+mn-ea"/>
            </a:endParaRPr>
          </a:p>
          <a:p>
            <a:pPr>
              <a:lnSpc>
                <a:spcPct val="150000"/>
              </a:lnSpc>
            </a:pPr>
            <a:r>
              <a:rPr lang="en-US" altLang="zh-CN" sz="2400" b="1">
                <a:solidFill>
                  <a:srgbClr val="FF0000"/>
                </a:solidFill>
                <a:sym typeface="+mn-ea"/>
              </a:rPr>
              <a:t> (odd) interface states</a:t>
            </a:r>
            <a:endParaRPr lang="zh-CN" altLang="en-US" sz="2400">
              <a:solidFill>
                <a:srgbClr val="FF0000"/>
              </a:solidFill>
              <a:sym typeface="+mn-ea"/>
            </a:endParaRPr>
          </a:p>
        </p:txBody>
      </p:sp>
      <p:pic>
        <p:nvPicPr>
          <p:cNvPr id="2" name="图片 1"/>
          <p:cNvPicPr>
            <a:picLocks noChangeAspect="1"/>
          </p:cNvPicPr>
          <p:nvPr/>
        </p:nvPicPr>
        <p:blipFill>
          <a:blip r:embed="rId2"/>
          <a:stretch>
            <a:fillRect/>
          </a:stretch>
        </p:blipFill>
        <p:spPr>
          <a:xfrm>
            <a:off x="3864610" y="1440180"/>
            <a:ext cx="8009890" cy="5337175"/>
          </a:xfrm>
          <a:prstGeom prst="rect">
            <a:avLst/>
          </a:prstGeom>
        </p:spPr>
      </p:pic>
      <p:pic>
        <p:nvPicPr>
          <p:cNvPr id="5" name="图片 4"/>
          <p:cNvPicPr>
            <a:picLocks noChangeAspect="1"/>
          </p:cNvPicPr>
          <p:nvPr/>
        </p:nvPicPr>
        <p:blipFill>
          <a:blip r:embed="rId3"/>
          <a:stretch>
            <a:fillRect/>
          </a:stretch>
        </p:blipFill>
        <p:spPr>
          <a:xfrm>
            <a:off x="264160" y="6397625"/>
            <a:ext cx="3600450" cy="247650"/>
          </a:xfrm>
          <a:prstGeom prst="rect">
            <a:avLst/>
          </a:prstGeom>
        </p:spPr>
      </p:pic>
      <p:pic>
        <p:nvPicPr>
          <p:cNvPr id="6" name="图片 5"/>
          <p:cNvPicPr>
            <a:picLocks noChangeAspect="1"/>
          </p:cNvPicPr>
          <p:nvPr/>
        </p:nvPicPr>
        <p:blipFill>
          <a:blip r:embed="rId4"/>
          <a:stretch>
            <a:fillRect/>
          </a:stretch>
        </p:blipFill>
        <p:spPr>
          <a:xfrm>
            <a:off x="121285" y="2762250"/>
            <a:ext cx="3886835" cy="2463165"/>
          </a:xfrm>
          <a:prstGeom prst="rect">
            <a:avLst/>
          </a:prstGeom>
        </p:spPr>
      </p:pic>
    </p:spTree>
    <p:custDataLst>
      <p:tags r:id="rId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8" name="文本框 7"/>
          <p:cNvSpPr txBox="1"/>
          <p:nvPr/>
        </p:nvSpPr>
        <p:spPr>
          <a:xfrm>
            <a:off x="2167890" y="191770"/>
            <a:ext cx="12322175" cy="813435"/>
          </a:xfrm>
          <a:prstGeom prst="rect">
            <a:avLst/>
          </a:prstGeom>
          <a:noFill/>
        </p:spPr>
        <p:txBody>
          <a:bodyPr wrap="square" rtlCol="0" anchor="t">
            <a:noAutofit/>
          </a:bodyPr>
          <a:p>
            <a:pPr>
              <a:lnSpc>
                <a:spcPct val="150000"/>
              </a:lnSpc>
            </a:pPr>
            <a:r>
              <a:rPr lang="zh-CN" altLang="en-US" sz="2400" b="1">
                <a:solidFill>
                  <a:srgbClr val="FF0000"/>
                </a:solidFill>
                <a:sym typeface="+mn-ea"/>
              </a:rPr>
              <a:t>2.</a:t>
            </a:r>
            <a:r>
              <a:rPr lang="en-US" altLang="zh-CN" sz="2400" b="1">
                <a:solidFill>
                  <a:srgbClr val="FF0000"/>
                </a:solidFill>
                <a:sym typeface="+mn-ea"/>
              </a:rPr>
              <a:t>3 Distributions of symmetric and asymmetric even </a:t>
            </a:r>
            <a:endParaRPr lang="en-US" altLang="zh-CN" sz="2400" b="1">
              <a:solidFill>
                <a:srgbClr val="FF0000"/>
              </a:solidFill>
              <a:sym typeface="+mn-ea"/>
            </a:endParaRPr>
          </a:p>
          <a:p>
            <a:pPr>
              <a:lnSpc>
                <a:spcPct val="150000"/>
              </a:lnSpc>
            </a:pPr>
            <a:r>
              <a:rPr lang="en-US" altLang="zh-CN" sz="2400" b="1">
                <a:solidFill>
                  <a:srgbClr val="FF0000"/>
                </a:solidFill>
                <a:sym typeface="+mn-ea"/>
              </a:rPr>
              <a:t> (odd) interface states</a:t>
            </a:r>
            <a:endParaRPr lang="zh-CN" altLang="en-US" sz="2400">
              <a:solidFill>
                <a:srgbClr val="FF0000"/>
              </a:solidFill>
              <a:sym typeface="+mn-ea"/>
            </a:endParaRPr>
          </a:p>
        </p:txBody>
      </p:sp>
      <p:pic>
        <p:nvPicPr>
          <p:cNvPr id="3" name="图片 2"/>
          <p:cNvPicPr>
            <a:picLocks noChangeAspect="1"/>
          </p:cNvPicPr>
          <p:nvPr/>
        </p:nvPicPr>
        <p:blipFill>
          <a:blip r:embed="rId2"/>
          <a:stretch>
            <a:fillRect/>
          </a:stretch>
        </p:blipFill>
        <p:spPr>
          <a:xfrm>
            <a:off x="3674110" y="1281430"/>
            <a:ext cx="8035290" cy="5576570"/>
          </a:xfrm>
          <a:prstGeom prst="rect">
            <a:avLst/>
          </a:prstGeom>
        </p:spPr>
      </p:pic>
      <p:pic>
        <p:nvPicPr>
          <p:cNvPr id="4" name="图片 3"/>
          <p:cNvPicPr>
            <a:picLocks noChangeAspect="1"/>
          </p:cNvPicPr>
          <p:nvPr/>
        </p:nvPicPr>
        <p:blipFill>
          <a:blip r:embed="rId3"/>
          <a:stretch>
            <a:fillRect/>
          </a:stretch>
        </p:blipFill>
        <p:spPr>
          <a:xfrm>
            <a:off x="73660" y="6518910"/>
            <a:ext cx="3600450" cy="247650"/>
          </a:xfrm>
          <a:prstGeom prst="rect">
            <a:avLst/>
          </a:prstGeom>
        </p:spPr>
      </p:pic>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8" name="文本框 7"/>
          <p:cNvSpPr txBox="1"/>
          <p:nvPr/>
        </p:nvSpPr>
        <p:spPr>
          <a:xfrm>
            <a:off x="1440180" y="80645"/>
            <a:ext cx="12322175" cy="813435"/>
          </a:xfrm>
          <a:prstGeom prst="rect">
            <a:avLst/>
          </a:prstGeom>
          <a:noFill/>
        </p:spPr>
        <p:txBody>
          <a:bodyPr wrap="square" rtlCol="0" anchor="t">
            <a:noAutofit/>
          </a:bodyPr>
          <a:p>
            <a:pPr>
              <a:lnSpc>
                <a:spcPct val="150000"/>
              </a:lnSpc>
            </a:pPr>
            <a:r>
              <a:rPr lang="zh-CN" altLang="en-US" sz="2400" b="1">
                <a:solidFill>
                  <a:srgbClr val="FF0000"/>
                </a:solidFill>
                <a:sym typeface="+mn-ea"/>
              </a:rPr>
              <a:t>2.</a:t>
            </a:r>
            <a:r>
              <a:rPr lang="en-US" altLang="zh-CN" sz="2400" b="1">
                <a:solidFill>
                  <a:srgbClr val="FF0000"/>
                </a:solidFill>
                <a:sym typeface="+mn-ea"/>
              </a:rPr>
              <a:t>4  Mode-coupling mechanism of asymmetric topological interface states</a:t>
            </a:r>
            <a:endParaRPr lang="zh-CN" altLang="en-US" sz="2400">
              <a:solidFill>
                <a:srgbClr val="FF0000"/>
              </a:solidFill>
              <a:sym typeface="+mn-ea"/>
            </a:endParaRPr>
          </a:p>
        </p:txBody>
      </p:sp>
      <p:pic>
        <p:nvPicPr>
          <p:cNvPr id="3" name="图片 2"/>
          <p:cNvPicPr>
            <a:picLocks noChangeAspect="1"/>
          </p:cNvPicPr>
          <p:nvPr/>
        </p:nvPicPr>
        <p:blipFill>
          <a:blip r:embed="rId2"/>
          <a:stretch>
            <a:fillRect/>
          </a:stretch>
        </p:blipFill>
        <p:spPr>
          <a:xfrm>
            <a:off x="501650" y="2846070"/>
            <a:ext cx="5973445" cy="391160"/>
          </a:xfrm>
          <a:prstGeom prst="rect">
            <a:avLst/>
          </a:prstGeom>
        </p:spPr>
      </p:pic>
      <p:pic>
        <p:nvPicPr>
          <p:cNvPr id="6" name="图片 5"/>
          <p:cNvPicPr>
            <a:picLocks noChangeAspect="1"/>
          </p:cNvPicPr>
          <p:nvPr/>
        </p:nvPicPr>
        <p:blipFill>
          <a:blip r:embed="rId3"/>
          <a:stretch>
            <a:fillRect/>
          </a:stretch>
        </p:blipFill>
        <p:spPr>
          <a:xfrm>
            <a:off x="643255" y="3392170"/>
            <a:ext cx="4924425" cy="3171825"/>
          </a:xfrm>
          <a:prstGeom prst="rect">
            <a:avLst/>
          </a:prstGeom>
        </p:spPr>
      </p:pic>
      <p:pic>
        <p:nvPicPr>
          <p:cNvPr id="9" name="图片 8"/>
          <p:cNvPicPr>
            <a:picLocks noChangeAspect="1"/>
          </p:cNvPicPr>
          <p:nvPr/>
        </p:nvPicPr>
        <p:blipFill>
          <a:blip r:embed="rId4"/>
          <a:stretch>
            <a:fillRect/>
          </a:stretch>
        </p:blipFill>
        <p:spPr>
          <a:xfrm>
            <a:off x="6963410" y="666750"/>
            <a:ext cx="4972050" cy="6191250"/>
          </a:xfrm>
          <a:prstGeom prst="rect">
            <a:avLst/>
          </a:prstGeom>
        </p:spPr>
      </p:pic>
      <p:pic>
        <p:nvPicPr>
          <p:cNvPr id="10" name="图片 9"/>
          <p:cNvPicPr>
            <a:picLocks noChangeAspect="1"/>
          </p:cNvPicPr>
          <p:nvPr/>
        </p:nvPicPr>
        <p:blipFill>
          <a:blip r:embed="rId5"/>
          <a:stretch>
            <a:fillRect/>
          </a:stretch>
        </p:blipFill>
        <p:spPr>
          <a:xfrm>
            <a:off x="1696720" y="807720"/>
            <a:ext cx="4879340" cy="2038350"/>
          </a:xfrm>
          <a:prstGeom prst="rect">
            <a:avLst/>
          </a:prstGeom>
        </p:spPr>
      </p:pic>
    </p:spTree>
    <p:custDataLst>
      <p:tags r:id="rId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pic>
        <p:nvPicPr>
          <p:cNvPr id="2" name="图片 1"/>
          <p:cNvPicPr>
            <a:picLocks noChangeAspect="1"/>
          </p:cNvPicPr>
          <p:nvPr/>
        </p:nvPicPr>
        <p:blipFill>
          <a:blip r:embed="rId2"/>
          <a:stretch>
            <a:fillRect/>
          </a:stretch>
        </p:blipFill>
        <p:spPr>
          <a:xfrm>
            <a:off x="471170" y="2825750"/>
            <a:ext cx="9096375" cy="3086100"/>
          </a:xfrm>
          <a:prstGeom prst="rect">
            <a:avLst/>
          </a:prstGeom>
        </p:spPr>
      </p:pic>
      <p:pic>
        <p:nvPicPr>
          <p:cNvPr id="3" name="图片 2"/>
          <p:cNvPicPr>
            <a:picLocks noChangeAspect="1"/>
          </p:cNvPicPr>
          <p:nvPr/>
        </p:nvPicPr>
        <p:blipFill>
          <a:blip r:embed="rId3"/>
          <a:stretch>
            <a:fillRect/>
          </a:stretch>
        </p:blipFill>
        <p:spPr>
          <a:xfrm>
            <a:off x="1668145" y="276860"/>
            <a:ext cx="5076825" cy="1657350"/>
          </a:xfrm>
          <a:prstGeom prst="rect">
            <a:avLst/>
          </a:prstGeom>
        </p:spPr>
      </p:pic>
      <p:pic>
        <p:nvPicPr>
          <p:cNvPr id="4" name="图片 3"/>
          <p:cNvPicPr>
            <a:picLocks noChangeAspect="1"/>
          </p:cNvPicPr>
          <p:nvPr/>
        </p:nvPicPr>
        <p:blipFill>
          <a:blip r:embed="rId4"/>
          <a:stretch>
            <a:fillRect/>
          </a:stretch>
        </p:blipFill>
        <p:spPr>
          <a:xfrm>
            <a:off x="6823075" y="276860"/>
            <a:ext cx="1495425" cy="400050"/>
          </a:xfrm>
          <a:prstGeom prst="rect">
            <a:avLst/>
          </a:prstGeom>
        </p:spPr>
      </p:pic>
      <p:pic>
        <p:nvPicPr>
          <p:cNvPr id="5" name="图片 4"/>
          <p:cNvPicPr>
            <a:picLocks noChangeAspect="1"/>
          </p:cNvPicPr>
          <p:nvPr/>
        </p:nvPicPr>
        <p:blipFill>
          <a:blip r:embed="rId5"/>
          <a:stretch>
            <a:fillRect/>
          </a:stretch>
        </p:blipFill>
        <p:spPr>
          <a:xfrm>
            <a:off x="8396605" y="206375"/>
            <a:ext cx="3781425" cy="666750"/>
          </a:xfrm>
          <a:prstGeom prst="rect">
            <a:avLst/>
          </a:prstGeom>
        </p:spPr>
      </p:pic>
      <p:pic>
        <p:nvPicPr>
          <p:cNvPr id="6" name="图片 5"/>
          <p:cNvPicPr>
            <a:picLocks noChangeAspect="1"/>
          </p:cNvPicPr>
          <p:nvPr/>
        </p:nvPicPr>
        <p:blipFill>
          <a:blip r:embed="rId6"/>
          <a:stretch>
            <a:fillRect/>
          </a:stretch>
        </p:blipFill>
        <p:spPr>
          <a:xfrm>
            <a:off x="6972935" y="873125"/>
            <a:ext cx="2524125" cy="1504950"/>
          </a:xfrm>
          <a:prstGeom prst="rect">
            <a:avLst/>
          </a:prstGeom>
        </p:spPr>
      </p:pic>
      <p:pic>
        <p:nvPicPr>
          <p:cNvPr id="7" name="图片 6"/>
          <p:cNvPicPr>
            <a:picLocks noChangeAspect="1"/>
          </p:cNvPicPr>
          <p:nvPr/>
        </p:nvPicPr>
        <p:blipFill>
          <a:blip r:embed="rId7"/>
          <a:stretch>
            <a:fillRect/>
          </a:stretch>
        </p:blipFill>
        <p:spPr>
          <a:xfrm>
            <a:off x="7188200" y="2378075"/>
            <a:ext cx="1371600" cy="447675"/>
          </a:xfrm>
          <a:prstGeom prst="rect">
            <a:avLst/>
          </a:prstGeom>
        </p:spPr>
      </p:pic>
      <p:pic>
        <p:nvPicPr>
          <p:cNvPr id="9" name="图片 8"/>
          <p:cNvPicPr>
            <a:picLocks noChangeAspect="1"/>
          </p:cNvPicPr>
          <p:nvPr/>
        </p:nvPicPr>
        <p:blipFill>
          <a:blip r:embed="rId8"/>
          <a:stretch>
            <a:fillRect/>
          </a:stretch>
        </p:blipFill>
        <p:spPr>
          <a:xfrm>
            <a:off x="8555990" y="2435225"/>
            <a:ext cx="523875" cy="333375"/>
          </a:xfrm>
          <a:prstGeom prst="rect">
            <a:avLst/>
          </a:prstGeom>
        </p:spPr>
      </p:pic>
      <p:pic>
        <p:nvPicPr>
          <p:cNvPr id="10" name="图片 9"/>
          <p:cNvPicPr>
            <a:picLocks noChangeAspect="1"/>
          </p:cNvPicPr>
          <p:nvPr/>
        </p:nvPicPr>
        <p:blipFill>
          <a:blip r:embed="rId9"/>
          <a:stretch>
            <a:fillRect/>
          </a:stretch>
        </p:blipFill>
        <p:spPr>
          <a:xfrm>
            <a:off x="6346190" y="5278755"/>
            <a:ext cx="4943475" cy="552450"/>
          </a:xfrm>
          <a:prstGeom prst="rect">
            <a:avLst/>
          </a:prstGeom>
        </p:spPr>
      </p:pic>
      <p:pic>
        <p:nvPicPr>
          <p:cNvPr id="12" name="图片 11"/>
          <p:cNvPicPr>
            <a:picLocks noChangeAspect="1"/>
          </p:cNvPicPr>
          <p:nvPr/>
        </p:nvPicPr>
        <p:blipFill>
          <a:blip r:embed="rId10"/>
          <a:stretch>
            <a:fillRect/>
          </a:stretch>
        </p:blipFill>
        <p:spPr>
          <a:xfrm>
            <a:off x="7553960" y="5690870"/>
            <a:ext cx="3629025" cy="971550"/>
          </a:xfrm>
          <a:prstGeom prst="rect">
            <a:avLst/>
          </a:prstGeom>
        </p:spPr>
      </p:pic>
    </p:spTree>
    <p:custDataLst>
      <p:tags r:id="rId1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pic>
        <p:nvPicPr>
          <p:cNvPr id="8" name="图片 7"/>
          <p:cNvPicPr>
            <a:picLocks noChangeAspect="1"/>
          </p:cNvPicPr>
          <p:nvPr/>
        </p:nvPicPr>
        <p:blipFill>
          <a:blip r:embed="rId2"/>
          <a:stretch>
            <a:fillRect/>
          </a:stretch>
        </p:blipFill>
        <p:spPr>
          <a:xfrm>
            <a:off x="141605" y="1580515"/>
            <a:ext cx="6290945" cy="5075555"/>
          </a:xfrm>
          <a:prstGeom prst="rect">
            <a:avLst/>
          </a:prstGeom>
        </p:spPr>
      </p:pic>
      <p:pic>
        <p:nvPicPr>
          <p:cNvPr id="9" name="图片 8"/>
          <p:cNvPicPr>
            <a:picLocks noChangeAspect="1"/>
          </p:cNvPicPr>
          <p:nvPr/>
        </p:nvPicPr>
        <p:blipFill>
          <a:blip r:embed="rId3"/>
          <a:stretch>
            <a:fillRect/>
          </a:stretch>
        </p:blipFill>
        <p:spPr>
          <a:xfrm>
            <a:off x="6351905" y="1948815"/>
            <a:ext cx="5759450" cy="4602480"/>
          </a:xfrm>
          <a:prstGeom prst="rect">
            <a:avLst/>
          </a:prstGeom>
        </p:spPr>
      </p:pic>
      <p:sp>
        <p:nvSpPr>
          <p:cNvPr id="10" name="文本框 9"/>
          <p:cNvSpPr txBox="1"/>
          <p:nvPr/>
        </p:nvSpPr>
        <p:spPr>
          <a:xfrm>
            <a:off x="1440180" y="80645"/>
            <a:ext cx="12322175" cy="813435"/>
          </a:xfrm>
          <a:prstGeom prst="rect">
            <a:avLst/>
          </a:prstGeom>
          <a:noFill/>
        </p:spPr>
        <p:txBody>
          <a:bodyPr wrap="square" rtlCol="0" anchor="t">
            <a:noAutofit/>
          </a:bodyPr>
          <a:p>
            <a:pPr>
              <a:lnSpc>
                <a:spcPct val="150000"/>
              </a:lnSpc>
            </a:pPr>
            <a:r>
              <a:rPr lang="zh-CN" altLang="en-US" sz="2400" b="1">
                <a:solidFill>
                  <a:srgbClr val="FF0000"/>
                </a:solidFill>
                <a:sym typeface="+mn-ea"/>
              </a:rPr>
              <a:t>2.</a:t>
            </a:r>
            <a:r>
              <a:rPr lang="en-US" altLang="zh-CN" sz="2400" b="1">
                <a:solidFill>
                  <a:srgbClr val="FF0000"/>
                </a:solidFill>
                <a:sym typeface="+mn-ea"/>
              </a:rPr>
              <a:t>5 Asymmetric transport in a sonic valley Hall insulators</a:t>
            </a:r>
            <a:endParaRPr lang="zh-CN" altLang="en-US" sz="2400">
              <a:solidFill>
                <a:srgbClr val="FF0000"/>
              </a:solidFill>
              <a:sym typeface="+mn-ea"/>
            </a:endParaRPr>
          </a:p>
        </p:txBody>
      </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10" name="文本框 9"/>
          <p:cNvSpPr txBox="1"/>
          <p:nvPr/>
        </p:nvSpPr>
        <p:spPr>
          <a:xfrm>
            <a:off x="1591310" y="221615"/>
            <a:ext cx="12322175" cy="813435"/>
          </a:xfrm>
          <a:prstGeom prst="rect">
            <a:avLst/>
          </a:prstGeom>
          <a:noFill/>
        </p:spPr>
        <p:txBody>
          <a:bodyPr wrap="square" rtlCol="0" anchor="t">
            <a:noAutofit/>
          </a:bodyPr>
          <a:p>
            <a:pPr>
              <a:lnSpc>
                <a:spcPct val="150000"/>
              </a:lnSpc>
            </a:pPr>
            <a:r>
              <a:rPr lang="zh-CN" altLang="en-US" sz="2400" b="1">
                <a:solidFill>
                  <a:srgbClr val="FF0000"/>
                </a:solidFill>
                <a:sym typeface="+mn-ea"/>
              </a:rPr>
              <a:t>2.</a:t>
            </a:r>
            <a:r>
              <a:rPr lang="en-US" altLang="zh-CN" sz="2400" b="1">
                <a:solidFill>
                  <a:srgbClr val="FF0000"/>
                </a:solidFill>
                <a:sym typeface="+mn-ea"/>
              </a:rPr>
              <a:t>6 The range of working frequency</a:t>
            </a:r>
            <a:endParaRPr lang="zh-CN" altLang="en-US" sz="2400">
              <a:solidFill>
                <a:srgbClr val="FF0000"/>
              </a:solidFill>
              <a:sym typeface="+mn-ea"/>
            </a:endParaRPr>
          </a:p>
        </p:txBody>
      </p:sp>
      <p:pic>
        <p:nvPicPr>
          <p:cNvPr id="5" name="图片 4"/>
          <p:cNvPicPr>
            <a:picLocks noChangeAspect="1"/>
          </p:cNvPicPr>
          <p:nvPr/>
        </p:nvPicPr>
        <p:blipFill>
          <a:blip r:embed="rId2"/>
          <a:stretch>
            <a:fillRect/>
          </a:stretch>
        </p:blipFill>
        <p:spPr>
          <a:xfrm>
            <a:off x="1285875" y="1144270"/>
            <a:ext cx="9620250" cy="5619750"/>
          </a:xfrm>
          <a:prstGeom prst="rect">
            <a:avLst/>
          </a:prstGeom>
        </p:spPr>
      </p:pic>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pic>
        <p:nvPicPr>
          <p:cNvPr id="3" name="图片 2"/>
          <p:cNvPicPr>
            <a:picLocks noChangeAspect="1"/>
          </p:cNvPicPr>
          <p:nvPr/>
        </p:nvPicPr>
        <p:blipFill>
          <a:blip r:embed="rId2"/>
          <a:stretch>
            <a:fillRect/>
          </a:stretch>
        </p:blipFill>
        <p:spPr>
          <a:xfrm>
            <a:off x="2886710" y="1147445"/>
            <a:ext cx="8023860" cy="5369560"/>
          </a:xfrm>
          <a:prstGeom prst="rect">
            <a:avLst/>
          </a:prstGeom>
        </p:spPr>
      </p:pic>
      <p:sp>
        <p:nvSpPr>
          <p:cNvPr id="10" name="文本框 9"/>
          <p:cNvSpPr txBox="1"/>
          <p:nvPr/>
        </p:nvSpPr>
        <p:spPr>
          <a:xfrm>
            <a:off x="1560830" y="221615"/>
            <a:ext cx="12322175" cy="813435"/>
          </a:xfrm>
          <a:prstGeom prst="rect">
            <a:avLst/>
          </a:prstGeom>
          <a:noFill/>
        </p:spPr>
        <p:txBody>
          <a:bodyPr wrap="square" rtlCol="0" anchor="t">
            <a:noAutofit/>
          </a:bodyPr>
          <a:p>
            <a:pPr>
              <a:lnSpc>
                <a:spcPct val="150000"/>
              </a:lnSpc>
            </a:pPr>
            <a:r>
              <a:rPr lang="zh-CN" altLang="en-US" sz="2400" b="1">
                <a:solidFill>
                  <a:srgbClr val="FF0000"/>
                </a:solidFill>
                <a:sym typeface="+mn-ea"/>
              </a:rPr>
              <a:t>2.</a:t>
            </a:r>
            <a:r>
              <a:rPr lang="en-US" altLang="zh-CN" sz="2400" b="1">
                <a:solidFill>
                  <a:srgbClr val="FF0000"/>
                </a:solidFill>
                <a:sym typeface="+mn-ea"/>
              </a:rPr>
              <a:t>6 Robustness of interface states</a:t>
            </a:r>
            <a:endParaRPr lang="zh-CN" altLang="en-US" sz="2400">
              <a:solidFill>
                <a:srgbClr val="FF0000"/>
              </a:solidFill>
              <a:sym typeface="+mn-ea"/>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10" name="文本框 9"/>
          <p:cNvSpPr txBox="1"/>
          <p:nvPr/>
        </p:nvSpPr>
        <p:spPr>
          <a:xfrm>
            <a:off x="1560830" y="221615"/>
            <a:ext cx="12322175" cy="813435"/>
          </a:xfrm>
          <a:prstGeom prst="rect">
            <a:avLst/>
          </a:prstGeom>
          <a:noFill/>
        </p:spPr>
        <p:txBody>
          <a:bodyPr wrap="square" rtlCol="0" anchor="t">
            <a:noAutofit/>
          </a:bodyPr>
          <a:p>
            <a:pPr>
              <a:lnSpc>
                <a:spcPct val="150000"/>
              </a:lnSpc>
            </a:pPr>
            <a:r>
              <a:rPr lang="zh-CN" altLang="en-US" sz="2400" b="1">
                <a:solidFill>
                  <a:srgbClr val="FF0000"/>
                </a:solidFill>
                <a:sym typeface="+mn-ea"/>
              </a:rPr>
              <a:t>2.</a:t>
            </a:r>
            <a:r>
              <a:rPr lang="en-US" altLang="zh-CN" sz="2400" b="1">
                <a:solidFill>
                  <a:srgbClr val="FF0000"/>
                </a:solidFill>
                <a:sym typeface="+mn-ea"/>
              </a:rPr>
              <a:t>6 Quantitative validation of splitting ratios</a:t>
            </a:r>
            <a:endParaRPr lang="zh-CN" altLang="en-US" sz="2400">
              <a:solidFill>
                <a:srgbClr val="FF0000"/>
              </a:solidFill>
              <a:sym typeface="+mn-ea"/>
            </a:endParaRPr>
          </a:p>
        </p:txBody>
      </p:sp>
      <p:pic>
        <p:nvPicPr>
          <p:cNvPr id="4" name="图片 3"/>
          <p:cNvPicPr>
            <a:picLocks noChangeAspect="1"/>
          </p:cNvPicPr>
          <p:nvPr/>
        </p:nvPicPr>
        <p:blipFill>
          <a:blip r:embed="rId2"/>
          <a:stretch>
            <a:fillRect/>
          </a:stretch>
        </p:blipFill>
        <p:spPr>
          <a:xfrm>
            <a:off x="793750" y="1748790"/>
            <a:ext cx="4933950" cy="2895600"/>
          </a:xfrm>
          <a:prstGeom prst="rect">
            <a:avLst/>
          </a:prstGeom>
        </p:spPr>
      </p:pic>
      <p:pic>
        <p:nvPicPr>
          <p:cNvPr id="5" name="图片 4"/>
          <p:cNvPicPr>
            <a:picLocks noChangeAspect="1"/>
          </p:cNvPicPr>
          <p:nvPr/>
        </p:nvPicPr>
        <p:blipFill>
          <a:blip r:embed="rId3"/>
          <a:stretch>
            <a:fillRect/>
          </a:stretch>
        </p:blipFill>
        <p:spPr>
          <a:xfrm>
            <a:off x="6254115" y="1158240"/>
            <a:ext cx="4876800" cy="4743450"/>
          </a:xfrm>
          <a:prstGeom prst="rect">
            <a:avLst/>
          </a:prstGeom>
        </p:spPr>
      </p:pic>
      <p:pic>
        <p:nvPicPr>
          <p:cNvPr id="6" name="图片 5"/>
          <p:cNvPicPr>
            <a:picLocks noChangeAspect="1"/>
          </p:cNvPicPr>
          <p:nvPr/>
        </p:nvPicPr>
        <p:blipFill>
          <a:blip r:embed="rId4"/>
          <a:stretch>
            <a:fillRect/>
          </a:stretch>
        </p:blipFill>
        <p:spPr>
          <a:xfrm>
            <a:off x="1073150" y="4644390"/>
            <a:ext cx="2590800" cy="1981200"/>
          </a:xfrm>
          <a:prstGeom prst="rect">
            <a:avLst/>
          </a:prstGeom>
        </p:spPr>
      </p:pic>
    </p:spTree>
    <p:custDataLst>
      <p:tags r:id="rId5"/>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10" name="文本框 9"/>
          <p:cNvSpPr txBox="1"/>
          <p:nvPr/>
        </p:nvSpPr>
        <p:spPr>
          <a:xfrm>
            <a:off x="3308350" y="221615"/>
            <a:ext cx="12322175" cy="813435"/>
          </a:xfrm>
          <a:prstGeom prst="rect">
            <a:avLst/>
          </a:prstGeom>
          <a:noFill/>
        </p:spPr>
        <p:txBody>
          <a:bodyPr wrap="square" rtlCol="0" anchor="t">
            <a:noAutofit/>
          </a:bodyPr>
          <a:p>
            <a:pPr>
              <a:lnSpc>
                <a:spcPct val="150000"/>
              </a:lnSpc>
            </a:pPr>
            <a:r>
              <a:rPr lang="en-US" altLang="zh-CN" sz="3600" b="1">
                <a:solidFill>
                  <a:srgbClr val="FF0000"/>
                </a:solidFill>
                <a:sym typeface="+mn-ea"/>
              </a:rPr>
              <a:t>3. Conclusion</a:t>
            </a:r>
            <a:endParaRPr lang="en-US" altLang="zh-CN" sz="3600" b="1">
              <a:solidFill>
                <a:srgbClr val="FF0000"/>
              </a:solidFill>
              <a:sym typeface="+mn-ea"/>
            </a:endParaRPr>
          </a:p>
        </p:txBody>
      </p:sp>
      <p:sp>
        <p:nvSpPr>
          <p:cNvPr id="6" name="文本框 5"/>
          <p:cNvSpPr txBox="1"/>
          <p:nvPr/>
        </p:nvSpPr>
        <p:spPr>
          <a:xfrm>
            <a:off x="1019810" y="1210945"/>
            <a:ext cx="10655300" cy="5546725"/>
          </a:xfrm>
          <a:prstGeom prst="rect">
            <a:avLst/>
          </a:prstGeom>
          <a:noFill/>
        </p:spPr>
        <p:txBody>
          <a:bodyPr wrap="square" rtlCol="0">
            <a:noAutofit/>
          </a:bodyPr>
          <a:p>
            <a:pPr algn="just">
              <a:lnSpc>
                <a:spcPct val="100000"/>
              </a:lnSpc>
            </a:pPr>
            <a:r>
              <a:rPr lang="en-US" altLang="zh-CN" sz="2800"/>
              <a:t>1.By using different interfaces, we realize the acoustic splitting and merging phenomena of the valley interface states in cross waveguides, and demonstrate that there are controllableates in the acoustic merging. </a:t>
            </a:r>
            <a:endParaRPr lang="en-US" altLang="zh-CN" sz="2800"/>
          </a:p>
          <a:p>
            <a:pPr algn="just">
              <a:lnSpc>
                <a:spcPct val="100000"/>
              </a:lnSpc>
            </a:pPr>
            <a:r>
              <a:rPr lang="en-US" altLang="zh-CN" sz="2800"/>
              <a:t>2. </a:t>
            </a:r>
            <a:r>
              <a:rPr lang="en-US" altLang="zh-CN" sz="2800"/>
              <a:t>Multichannel acoustic topological transport of the valley interface states is demonstrated and verified by simulations and experiments.</a:t>
            </a:r>
            <a:endParaRPr lang="en-US" altLang="zh-CN" sz="2800"/>
          </a:p>
          <a:p>
            <a:pPr>
              <a:lnSpc>
                <a:spcPct val="100000"/>
              </a:lnSpc>
            </a:pPr>
            <a:r>
              <a:rPr lang="en-US" altLang="zh-CN" sz="2800"/>
              <a:t>3.We develop a beam splitter capable of arbitrary allocation ratios theoretically and experimentally. Compared to traditional sonic topological splitters, this achievement signifies our ability to precisely control the distribution ratio of sonic energy among various paths or regions according to specific requirements.</a:t>
            </a:r>
            <a:endParaRPr lang="en-US" altLang="zh-CN" sz="2800"/>
          </a:p>
          <a:p>
            <a:pPr>
              <a:lnSpc>
                <a:spcPct val="100000"/>
              </a:lnSpc>
            </a:pPr>
            <a:r>
              <a:rPr lang="en-US" altLang="zh-CN" sz="2800">
                <a:solidFill>
                  <a:srgbClr val="FF0000"/>
                </a:solidFill>
              </a:rPr>
              <a:t>4. Narrow range of working frequency!</a:t>
            </a:r>
            <a:endParaRPr lang="en-US" altLang="zh-CN" sz="2800">
              <a:solidFill>
                <a:srgbClr val="FF0000"/>
              </a:solidFill>
            </a:endParaRPr>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custDataLst>
              <p:tags r:id="rId1"/>
            </p:custDataLst>
          </p:nvPr>
        </p:nvPicPr>
        <p:blipFill>
          <a:blip r:embed="rId2"/>
          <a:stretch>
            <a:fillRect/>
          </a:stretch>
        </p:blipFill>
        <p:spPr>
          <a:xfrm>
            <a:off x="0" y="0"/>
            <a:ext cx="1440000" cy="1440000"/>
          </a:xfrm>
          <a:prstGeom prst="rect">
            <a:avLst/>
          </a:prstGeom>
        </p:spPr>
      </p:pic>
      <p:sp>
        <p:nvSpPr>
          <p:cNvPr id="5" name="内容占位符 4"/>
          <p:cNvSpPr/>
          <p:nvPr>
            <p:ph idx="1"/>
          </p:nvPr>
        </p:nvSpPr>
        <p:spPr>
          <a:xfrm>
            <a:off x="759530" y="1217350"/>
            <a:ext cx="10969200" cy="4759200"/>
          </a:xfrm>
        </p:spPr>
        <p:txBody>
          <a:bodyPr/>
          <a:p>
            <a:r>
              <a:rPr lang="en-US" altLang="zh-CN"/>
              <a:t>This work was supported by the National Nature Sci_x0002_ence Foundation of China (Grant No. 12164023), the Yun_x0002_nan Local College Applied Basic Research Projects (Grant</a:t>
            </a:r>
            <a:endParaRPr lang="en-US" altLang="zh-CN"/>
          </a:p>
          <a:p>
            <a:pPr marL="0" indent="0">
              <a:buNone/>
            </a:pPr>
            <a:r>
              <a:rPr lang="en-US" altLang="zh-CN"/>
              <a:t>  No. 2017FH001-001), and the Yunnan Local College Applied Basic Research Projects (Grant No. 2023Y0884).</a:t>
            </a:r>
            <a:endParaRPr lang="en-US" altLang="zh-CN"/>
          </a:p>
          <a:p>
            <a:pPr marL="0" indent="0">
              <a:buNone/>
            </a:pPr>
            <a:r>
              <a:rPr lang="zh-CN" altLang="en-US"/>
              <a:t>特别致谢王振雨和邓程欣同学</a:t>
            </a:r>
            <a:endParaRPr lang="zh-CN" altLang="en-US"/>
          </a:p>
        </p:txBody>
      </p:sp>
      <p:sp>
        <p:nvSpPr>
          <p:cNvPr id="6" name="标题 5"/>
          <p:cNvSpPr/>
          <p:nvPr>
            <p:ph type="title"/>
          </p:nvPr>
        </p:nvSpPr>
        <p:spPr>
          <a:xfrm>
            <a:off x="1760290" y="511880"/>
            <a:ext cx="10969200" cy="705600"/>
          </a:xfrm>
        </p:spPr>
        <p:txBody>
          <a:bodyPr/>
          <a:p>
            <a:r>
              <a:rPr lang="en-US" altLang="zh-CN">
                <a:solidFill>
                  <a:srgbClr val="FF0000"/>
                </a:solidFill>
              </a:rPr>
              <a:t>4. </a:t>
            </a:r>
            <a:r>
              <a:rPr lang="en-US" altLang="zh-CN">
                <a:solidFill>
                  <a:srgbClr val="FF0000"/>
                </a:solidFill>
                <a:sym typeface="+mn-ea"/>
              </a:rPr>
              <a:t>Acknowledgement</a:t>
            </a:r>
            <a:endParaRPr lang="en-US" altLang="zh-CN"/>
          </a:p>
        </p:txBody>
      </p:sp>
      <p:pic>
        <p:nvPicPr>
          <p:cNvPr id="7" name="图片 6"/>
          <p:cNvPicPr>
            <a:picLocks noChangeAspect="1"/>
          </p:cNvPicPr>
          <p:nvPr/>
        </p:nvPicPr>
        <p:blipFill>
          <a:blip r:embed="rId3"/>
          <a:stretch>
            <a:fillRect/>
          </a:stretch>
        </p:blipFill>
        <p:spPr>
          <a:xfrm>
            <a:off x="6398260" y="2985135"/>
            <a:ext cx="5511800" cy="3872865"/>
          </a:xfrm>
          <a:prstGeom prst="rect">
            <a:avLst/>
          </a:prstGeom>
        </p:spPr>
      </p:pic>
      <p:pic>
        <p:nvPicPr>
          <p:cNvPr id="8" name="图片 7"/>
          <p:cNvPicPr>
            <a:picLocks noChangeAspect="1"/>
          </p:cNvPicPr>
          <p:nvPr/>
        </p:nvPicPr>
        <p:blipFill>
          <a:blip r:embed="rId4"/>
          <a:stretch>
            <a:fillRect/>
          </a:stretch>
        </p:blipFill>
        <p:spPr>
          <a:xfrm>
            <a:off x="759460" y="3841750"/>
            <a:ext cx="1871345" cy="2849245"/>
          </a:xfrm>
          <a:prstGeom prst="rect">
            <a:avLst/>
          </a:prstGeom>
        </p:spPr>
      </p:pic>
      <p:pic>
        <p:nvPicPr>
          <p:cNvPr id="9" name="图片 8"/>
          <p:cNvPicPr>
            <a:picLocks noChangeAspect="1"/>
          </p:cNvPicPr>
          <p:nvPr/>
        </p:nvPicPr>
        <p:blipFill>
          <a:blip r:embed="rId5"/>
          <a:stretch>
            <a:fillRect/>
          </a:stretch>
        </p:blipFill>
        <p:spPr>
          <a:xfrm>
            <a:off x="3326765" y="3858260"/>
            <a:ext cx="2148205" cy="2832735"/>
          </a:xfrm>
          <a:prstGeom prst="rect">
            <a:avLst/>
          </a:prstGeom>
        </p:spPr>
      </p:pic>
    </p:spTree>
    <p:custDataLst>
      <p:tags r:id="rId6"/>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182245" y="163195"/>
            <a:ext cx="1440000" cy="1440000"/>
          </a:xfrm>
          <a:prstGeom prst="rect">
            <a:avLst/>
          </a:prstGeom>
        </p:spPr>
      </p:pic>
      <p:sp>
        <p:nvSpPr>
          <p:cNvPr id="4" name="文本框 3"/>
          <p:cNvSpPr txBox="1"/>
          <p:nvPr/>
        </p:nvSpPr>
        <p:spPr>
          <a:xfrm>
            <a:off x="1884680" y="685165"/>
            <a:ext cx="10385425" cy="5260975"/>
          </a:xfrm>
          <a:prstGeom prst="rect">
            <a:avLst/>
          </a:prstGeom>
          <a:noFill/>
        </p:spPr>
        <p:txBody>
          <a:bodyPr wrap="square" rtlCol="0">
            <a:noAutofit/>
          </a:bodyPr>
          <a:p>
            <a:pPr>
              <a:lnSpc>
                <a:spcPct val="150000"/>
              </a:lnSpc>
            </a:pPr>
            <a:r>
              <a:rPr lang="en-US" altLang="zh-CN" sz="3200" b="1">
                <a:solidFill>
                  <a:srgbClr val="FF0000"/>
                </a:solidFill>
                <a:sym typeface="+mn-ea"/>
              </a:rPr>
              <a:t>Contents:</a:t>
            </a:r>
            <a:endParaRPr lang="en-US" altLang="zh-CN" sz="3200" b="1">
              <a:solidFill>
                <a:srgbClr val="FF0000"/>
              </a:solidFill>
              <a:sym typeface="+mn-ea"/>
            </a:endParaRPr>
          </a:p>
          <a:p>
            <a:pPr>
              <a:lnSpc>
                <a:spcPct val="150000"/>
              </a:lnSpc>
            </a:pPr>
            <a:r>
              <a:rPr lang="zh-CN" altLang="en-US" sz="3200" b="1">
                <a:solidFill>
                  <a:srgbClr val="FF0000"/>
                </a:solidFill>
                <a:sym typeface="+mn-ea"/>
              </a:rPr>
              <a:t>1.</a:t>
            </a:r>
            <a:r>
              <a:rPr lang="en-US" altLang="zh-CN" sz="3200" b="1">
                <a:solidFill>
                  <a:srgbClr val="FF0000"/>
                </a:solidFill>
                <a:sym typeface="+mn-ea"/>
              </a:rPr>
              <a:t> Sysmmetric transports of topological interface states in sonic valley Hall insulators</a:t>
            </a:r>
            <a:endParaRPr lang="en-US" altLang="zh-CN" sz="3200" b="1">
              <a:solidFill>
                <a:srgbClr val="FF0000"/>
              </a:solidFill>
              <a:sym typeface="+mn-ea"/>
            </a:endParaRPr>
          </a:p>
          <a:p>
            <a:pPr>
              <a:lnSpc>
                <a:spcPct val="150000"/>
              </a:lnSpc>
            </a:pPr>
            <a:r>
              <a:rPr lang="zh-CN" altLang="en-US" sz="3200" b="1">
                <a:solidFill>
                  <a:srgbClr val="FF0000"/>
                </a:solidFill>
                <a:sym typeface="+mn-ea"/>
              </a:rPr>
              <a:t>2.</a:t>
            </a:r>
            <a:r>
              <a:rPr lang="en-US" altLang="zh-CN" sz="3200" b="1">
                <a:solidFill>
                  <a:srgbClr val="FF0000"/>
                </a:solidFill>
                <a:sym typeface="+mn-ea"/>
              </a:rPr>
              <a:t> Asymmetric transpots of </a:t>
            </a:r>
            <a:r>
              <a:rPr lang="en-US" altLang="zh-CN" sz="3200" b="1">
                <a:solidFill>
                  <a:srgbClr val="FF0000"/>
                </a:solidFill>
                <a:sym typeface="+mn-ea"/>
              </a:rPr>
              <a:t>of topological interface states in sonic valley Hall insulators</a:t>
            </a:r>
            <a:endParaRPr lang="zh-CN" altLang="en-US" sz="3200" b="1">
              <a:solidFill>
                <a:srgbClr val="FF0000"/>
              </a:solidFill>
              <a:sym typeface="+mn-ea"/>
            </a:endParaRPr>
          </a:p>
          <a:p>
            <a:pPr>
              <a:lnSpc>
                <a:spcPct val="200000"/>
              </a:lnSpc>
            </a:pPr>
            <a:r>
              <a:rPr lang="en-US" altLang="zh-CN" sz="3200" b="1">
                <a:solidFill>
                  <a:srgbClr val="FF0000"/>
                </a:solidFill>
                <a:sym typeface="+mn-ea"/>
              </a:rPr>
              <a:t>3. Conclusions </a:t>
            </a:r>
            <a:endParaRPr lang="en-US" altLang="zh-CN" sz="3200" b="1">
              <a:solidFill>
                <a:srgbClr val="FF0000"/>
              </a:solidFill>
              <a:sym typeface="+mn-ea"/>
            </a:endParaRPr>
          </a:p>
          <a:p>
            <a:pPr>
              <a:lnSpc>
                <a:spcPct val="200000"/>
              </a:lnSpc>
            </a:pPr>
            <a:r>
              <a:rPr lang="en-US" altLang="zh-CN" sz="3200" b="1">
                <a:solidFill>
                  <a:srgbClr val="FF0000"/>
                </a:solidFill>
                <a:sym typeface="+mn-ea"/>
              </a:rPr>
              <a:t>4. Acknowledgement</a:t>
            </a:r>
            <a:endParaRPr lang="en-US" altLang="zh-CN" sz="3200" b="1">
              <a:solidFill>
                <a:srgbClr val="FF0000"/>
              </a:solidFill>
              <a:sym typeface="+mn-ea"/>
            </a:endParaRPr>
          </a:p>
          <a:p>
            <a:pPr>
              <a:lnSpc>
                <a:spcPct val="150000"/>
              </a:lnSpc>
            </a:pPr>
            <a:endParaRPr lang="en-US" altLang="zh-CN" sz="3200" b="1">
              <a:solidFill>
                <a:srgbClr val="FF0000"/>
              </a:solidFill>
              <a:sym typeface="+mn-ea"/>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0178" name="标题 1"/>
          <p:cNvSpPr>
            <a:spLocks noGrp="1"/>
          </p:cNvSpPr>
          <p:nvPr>
            <p:ph type="title"/>
          </p:nvPr>
        </p:nvSpPr>
        <p:spPr>
          <a:xfrm>
            <a:off x="608013" y="3358833"/>
            <a:ext cx="10969625" cy="706437"/>
          </a:xfrm>
        </p:spPr>
        <p:txBody>
          <a:bodyPr lIns="90000" tIns="46800" rIns="90000" bIns="46800" anchor="ctr" anchorCtr="0">
            <a:noAutofit/>
          </a:bodyPr>
          <a:p>
            <a:pPr algn="ctr"/>
            <a:r>
              <a:rPr lang="zh-CN" altLang="en-US" sz="5400">
                <a:solidFill>
                  <a:srgbClr val="FF0000"/>
                </a:solidFill>
                <a:latin typeface="+mn-ea"/>
                <a:ea typeface="+mn-ea"/>
              </a:rPr>
              <a:t>谢谢！</a:t>
            </a:r>
            <a:endParaRPr lang="zh-CN" altLang="en-US" sz="5400">
              <a:solidFill>
                <a:srgbClr val="FF0000"/>
              </a:solidFill>
              <a:latin typeface="+mn-ea"/>
              <a:ea typeface="+mn-ea"/>
            </a:endParaRPr>
          </a:p>
        </p:txBody>
      </p:sp>
      <p:pic>
        <p:nvPicPr>
          <p:cNvPr id="17" name="图片 16" descr="昆明学院校徽"/>
          <p:cNvPicPr>
            <a:picLocks noChangeAspect="1"/>
          </p:cNvPicPr>
          <p:nvPr/>
        </p:nvPicPr>
        <p:blipFill>
          <a:blip r:embed="rId1"/>
          <a:stretch>
            <a:fillRect/>
          </a:stretch>
        </p:blipFill>
        <p:spPr>
          <a:xfrm>
            <a:off x="440690" y="431800"/>
            <a:ext cx="1440000" cy="1440000"/>
          </a:xfrm>
          <a:prstGeom prst="rect">
            <a:avLst/>
          </a:prstGeom>
        </p:spPr>
      </p:pic>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7" name="文本框 6"/>
          <p:cNvSpPr txBox="1"/>
          <p:nvPr/>
        </p:nvSpPr>
        <p:spPr>
          <a:xfrm>
            <a:off x="1539875" y="418465"/>
            <a:ext cx="10172065" cy="521970"/>
          </a:xfrm>
          <a:prstGeom prst="rect">
            <a:avLst/>
          </a:prstGeom>
          <a:noFill/>
        </p:spPr>
        <p:txBody>
          <a:bodyPr wrap="square" rtlCol="0" anchor="t">
            <a:spAutoFit/>
          </a:bodyPr>
          <a:p>
            <a:r>
              <a:rPr lang="zh-CN" altLang="en-US" sz="2800" b="1">
                <a:solidFill>
                  <a:srgbClr val="FF0000"/>
                </a:solidFill>
                <a:sym typeface="+mn-ea"/>
              </a:rPr>
              <a:t>1.</a:t>
            </a:r>
            <a:r>
              <a:rPr lang="en-US" altLang="zh-CN" sz="2800" b="1">
                <a:solidFill>
                  <a:srgbClr val="FF0000"/>
                </a:solidFill>
                <a:sym typeface="+mn-ea"/>
              </a:rPr>
              <a:t>1 Sonic valley Hall insulators</a:t>
            </a:r>
            <a:endParaRPr lang="zh-CN" altLang="en-US" sz="2800">
              <a:solidFill>
                <a:srgbClr val="FF0000"/>
              </a:solidFill>
              <a:sym typeface="+mn-ea"/>
            </a:endParaRPr>
          </a:p>
        </p:txBody>
      </p:sp>
      <p:pic>
        <p:nvPicPr>
          <p:cNvPr id="3" name="图片 2"/>
          <p:cNvPicPr>
            <a:picLocks noChangeAspect="1"/>
          </p:cNvPicPr>
          <p:nvPr/>
        </p:nvPicPr>
        <p:blipFill>
          <a:blip r:embed="rId2"/>
          <a:stretch>
            <a:fillRect/>
          </a:stretch>
        </p:blipFill>
        <p:spPr>
          <a:xfrm>
            <a:off x="342900" y="1433195"/>
            <a:ext cx="3771265" cy="2597150"/>
          </a:xfrm>
          <a:prstGeom prst="rect">
            <a:avLst/>
          </a:prstGeom>
        </p:spPr>
      </p:pic>
      <p:sp>
        <p:nvSpPr>
          <p:cNvPr id="8" name="文本框 7"/>
          <p:cNvSpPr txBox="1"/>
          <p:nvPr/>
        </p:nvSpPr>
        <p:spPr>
          <a:xfrm>
            <a:off x="168275" y="4072890"/>
            <a:ext cx="4276725" cy="829945"/>
          </a:xfrm>
          <a:prstGeom prst="rect">
            <a:avLst/>
          </a:prstGeom>
          <a:noFill/>
        </p:spPr>
        <p:txBody>
          <a:bodyPr wrap="square" rtlCol="0">
            <a:spAutoFit/>
          </a:bodyPr>
          <a:p>
            <a:r>
              <a:rPr lang="en-US" altLang="zh-CN" sz="1600"/>
              <a:t>Xiujuan Zhang, Meng Xiao, Ying Cheng, Minghui Lu&amp; Johan Christensen. Communication Physics. 1, 97(2018)</a:t>
            </a:r>
            <a:endParaRPr lang="en-US" altLang="zh-CN" sz="1600"/>
          </a:p>
        </p:txBody>
      </p:sp>
      <p:pic>
        <p:nvPicPr>
          <p:cNvPr id="10" name="图片 9"/>
          <p:cNvPicPr>
            <a:picLocks noChangeAspect="1"/>
          </p:cNvPicPr>
          <p:nvPr/>
        </p:nvPicPr>
        <p:blipFill>
          <a:blip r:embed="rId3"/>
          <a:stretch>
            <a:fillRect/>
          </a:stretch>
        </p:blipFill>
        <p:spPr>
          <a:xfrm>
            <a:off x="314325" y="4945380"/>
            <a:ext cx="2030730" cy="1741170"/>
          </a:xfrm>
          <a:prstGeom prst="rect">
            <a:avLst/>
          </a:prstGeom>
        </p:spPr>
      </p:pic>
      <p:pic>
        <p:nvPicPr>
          <p:cNvPr id="11" name="图片 10"/>
          <p:cNvPicPr>
            <a:picLocks noChangeAspect="1"/>
          </p:cNvPicPr>
          <p:nvPr/>
        </p:nvPicPr>
        <p:blipFill>
          <a:blip r:embed="rId4"/>
          <a:stretch>
            <a:fillRect/>
          </a:stretch>
        </p:blipFill>
        <p:spPr>
          <a:xfrm>
            <a:off x="2345055" y="4916805"/>
            <a:ext cx="1692910" cy="1760855"/>
          </a:xfrm>
          <a:prstGeom prst="rect">
            <a:avLst/>
          </a:prstGeom>
        </p:spPr>
      </p:pic>
      <p:pic>
        <p:nvPicPr>
          <p:cNvPr id="13" name="图片 12"/>
          <p:cNvPicPr>
            <a:picLocks noChangeAspect="1"/>
          </p:cNvPicPr>
          <p:nvPr/>
        </p:nvPicPr>
        <p:blipFill>
          <a:blip r:embed="rId5"/>
          <a:stretch>
            <a:fillRect/>
          </a:stretch>
        </p:blipFill>
        <p:spPr>
          <a:xfrm>
            <a:off x="4184015" y="1471295"/>
            <a:ext cx="8007985" cy="4276090"/>
          </a:xfrm>
          <a:prstGeom prst="rect">
            <a:avLst/>
          </a:prstGeom>
        </p:spPr>
      </p:pic>
      <p:pic>
        <p:nvPicPr>
          <p:cNvPr id="14" name="图片 13"/>
          <p:cNvPicPr>
            <a:picLocks noChangeAspect="1"/>
          </p:cNvPicPr>
          <p:nvPr/>
        </p:nvPicPr>
        <p:blipFill>
          <a:blip r:embed="rId6"/>
          <a:stretch>
            <a:fillRect/>
          </a:stretch>
        </p:blipFill>
        <p:spPr>
          <a:xfrm>
            <a:off x="7510780" y="6226810"/>
            <a:ext cx="3819525" cy="533400"/>
          </a:xfrm>
          <a:prstGeom prst="rect">
            <a:avLst/>
          </a:prstGeom>
        </p:spPr>
      </p:pic>
      <p:pic>
        <p:nvPicPr>
          <p:cNvPr id="15" name="图片 14"/>
          <p:cNvPicPr>
            <a:picLocks noChangeAspect="1"/>
          </p:cNvPicPr>
          <p:nvPr/>
        </p:nvPicPr>
        <p:blipFill>
          <a:blip r:embed="rId7"/>
          <a:stretch>
            <a:fillRect/>
          </a:stretch>
        </p:blipFill>
        <p:spPr>
          <a:xfrm>
            <a:off x="4713605" y="5747385"/>
            <a:ext cx="438150" cy="238125"/>
          </a:xfrm>
          <a:prstGeom prst="rect">
            <a:avLst/>
          </a:prstGeom>
        </p:spPr>
      </p:pic>
      <p:pic>
        <p:nvPicPr>
          <p:cNvPr id="16" name="图片 15"/>
          <p:cNvPicPr>
            <a:picLocks noChangeAspect="1"/>
          </p:cNvPicPr>
          <p:nvPr/>
        </p:nvPicPr>
        <p:blipFill>
          <a:blip r:embed="rId8"/>
          <a:stretch>
            <a:fillRect/>
          </a:stretch>
        </p:blipFill>
        <p:spPr>
          <a:xfrm>
            <a:off x="5363845" y="5747385"/>
            <a:ext cx="2724150" cy="266700"/>
          </a:xfrm>
          <a:prstGeom prst="rect">
            <a:avLst/>
          </a:prstGeom>
        </p:spPr>
      </p:pic>
      <p:pic>
        <p:nvPicPr>
          <p:cNvPr id="18" name="图片 17"/>
          <p:cNvPicPr>
            <a:picLocks noChangeAspect="1"/>
          </p:cNvPicPr>
          <p:nvPr/>
        </p:nvPicPr>
        <p:blipFill>
          <a:blip r:embed="rId9"/>
          <a:stretch>
            <a:fillRect/>
          </a:stretch>
        </p:blipFill>
        <p:spPr>
          <a:xfrm>
            <a:off x="8087995" y="5707380"/>
            <a:ext cx="600075" cy="314325"/>
          </a:xfrm>
          <a:prstGeom prst="rect">
            <a:avLst/>
          </a:prstGeom>
        </p:spPr>
      </p:pic>
      <p:pic>
        <p:nvPicPr>
          <p:cNvPr id="19" name="图片 18"/>
          <p:cNvPicPr>
            <a:picLocks noChangeAspect="1"/>
          </p:cNvPicPr>
          <p:nvPr/>
        </p:nvPicPr>
        <p:blipFill>
          <a:blip r:embed="rId10"/>
          <a:stretch>
            <a:fillRect/>
          </a:stretch>
        </p:blipFill>
        <p:spPr>
          <a:xfrm>
            <a:off x="9304655" y="5764530"/>
            <a:ext cx="2828925" cy="257175"/>
          </a:xfrm>
          <a:prstGeom prst="rect">
            <a:avLst/>
          </a:prstGeom>
        </p:spPr>
      </p:pic>
      <p:sp>
        <p:nvSpPr>
          <p:cNvPr id="20" name="文本框 19"/>
          <p:cNvSpPr txBox="1"/>
          <p:nvPr/>
        </p:nvSpPr>
        <p:spPr>
          <a:xfrm>
            <a:off x="8748395" y="5680710"/>
            <a:ext cx="584835" cy="368300"/>
          </a:xfrm>
          <a:prstGeom prst="rect">
            <a:avLst/>
          </a:prstGeom>
          <a:noFill/>
        </p:spPr>
        <p:txBody>
          <a:bodyPr wrap="square" rtlCol="0">
            <a:spAutoFit/>
          </a:bodyPr>
          <a:p>
            <a:r>
              <a:rPr lang="en-US" altLang="zh-CN"/>
              <a:t>BC:</a:t>
            </a:r>
            <a:endParaRPr lang="en-US" altLang="zh-CN"/>
          </a:p>
        </p:txBody>
      </p:sp>
      <p:sp>
        <p:nvSpPr>
          <p:cNvPr id="21" name="文本框 20"/>
          <p:cNvSpPr txBox="1"/>
          <p:nvPr/>
        </p:nvSpPr>
        <p:spPr>
          <a:xfrm>
            <a:off x="4713605" y="6309360"/>
            <a:ext cx="584835" cy="368300"/>
          </a:xfrm>
          <a:prstGeom prst="rect">
            <a:avLst/>
          </a:prstGeom>
          <a:noFill/>
        </p:spPr>
        <p:txBody>
          <a:bodyPr wrap="square" rtlCol="0">
            <a:spAutoFit/>
          </a:bodyPr>
          <a:p>
            <a:r>
              <a:rPr lang="en-US" altLang="zh-CN"/>
              <a:t>BP:</a:t>
            </a:r>
            <a:endParaRPr lang="en-US" altLang="zh-CN"/>
          </a:p>
        </p:txBody>
      </p:sp>
      <p:pic>
        <p:nvPicPr>
          <p:cNvPr id="22" name="图片 21"/>
          <p:cNvPicPr>
            <a:picLocks noChangeAspect="1"/>
          </p:cNvPicPr>
          <p:nvPr/>
        </p:nvPicPr>
        <p:blipFill>
          <a:blip r:embed="rId11"/>
          <a:stretch>
            <a:fillRect/>
          </a:stretch>
        </p:blipFill>
        <p:spPr>
          <a:xfrm>
            <a:off x="5298440" y="6431915"/>
            <a:ext cx="457200" cy="219075"/>
          </a:xfrm>
          <a:prstGeom prst="rect">
            <a:avLst/>
          </a:prstGeom>
        </p:spPr>
      </p:pic>
      <p:pic>
        <p:nvPicPr>
          <p:cNvPr id="23" name="图片 22"/>
          <p:cNvPicPr>
            <a:picLocks noChangeAspect="1"/>
          </p:cNvPicPr>
          <p:nvPr/>
        </p:nvPicPr>
        <p:blipFill>
          <a:blip r:embed="rId12"/>
          <a:stretch>
            <a:fillRect/>
          </a:stretch>
        </p:blipFill>
        <p:spPr>
          <a:xfrm>
            <a:off x="5755640" y="6387465"/>
            <a:ext cx="1028700" cy="266700"/>
          </a:xfrm>
          <a:prstGeom prst="rect">
            <a:avLst/>
          </a:prstGeom>
        </p:spPr>
      </p:pic>
      <p:pic>
        <p:nvPicPr>
          <p:cNvPr id="24" name="图片 23"/>
          <p:cNvPicPr>
            <a:picLocks noChangeAspect="1"/>
          </p:cNvPicPr>
          <p:nvPr/>
        </p:nvPicPr>
        <p:blipFill>
          <a:blip r:embed="rId13"/>
          <a:stretch>
            <a:fillRect/>
          </a:stretch>
        </p:blipFill>
        <p:spPr>
          <a:xfrm>
            <a:off x="7392670" y="1017270"/>
            <a:ext cx="3295650" cy="238125"/>
          </a:xfrm>
          <a:prstGeom prst="rect">
            <a:avLst/>
          </a:prstGeom>
        </p:spPr>
      </p:pic>
    </p:spTree>
    <p:custDataLst>
      <p:tags r:id="rId1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8198" name="文本框 8"/>
          <p:cNvSpPr txBox="1"/>
          <p:nvPr/>
        </p:nvSpPr>
        <p:spPr>
          <a:xfrm>
            <a:off x="325438" y="5683250"/>
            <a:ext cx="11712575" cy="506413"/>
          </a:xfrm>
          <a:prstGeom prst="rect">
            <a:avLst/>
          </a:prstGeom>
          <a:noFill/>
          <a:ln w="9525">
            <a:noFill/>
          </a:ln>
        </p:spPr>
        <p:txBody>
          <a:bodyPr wrap="square" anchor="t" anchorCtr="0">
            <a:spAutoFit/>
          </a:bodyPr>
          <a:p>
            <a:pPr>
              <a:lnSpc>
                <a:spcPct val="150000"/>
              </a:lnSpc>
            </a:pPr>
            <a:endParaRPr lang="zh-CN" altLang="en-US">
              <a:latin typeface="Arial" panose="020B0604020202020204" pitchFamily="34" charset="0"/>
              <a:ea typeface="微软雅黑" panose="020B0503020204020204" charset="-122"/>
            </a:endParaRPr>
          </a:p>
        </p:txBody>
      </p:sp>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7" name="文本框 6"/>
          <p:cNvSpPr txBox="1"/>
          <p:nvPr/>
        </p:nvSpPr>
        <p:spPr>
          <a:xfrm>
            <a:off x="1440180" y="0"/>
            <a:ext cx="10527030" cy="953135"/>
          </a:xfrm>
          <a:prstGeom prst="rect">
            <a:avLst/>
          </a:prstGeom>
          <a:noFill/>
        </p:spPr>
        <p:txBody>
          <a:bodyPr wrap="square" rtlCol="0" anchor="t">
            <a:spAutoFit/>
          </a:bodyPr>
          <a:p>
            <a:r>
              <a:rPr lang="zh-CN" altLang="en-US" sz="2800" b="1">
                <a:solidFill>
                  <a:srgbClr val="FF0000"/>
                </a:solidFill>
                <a:sym typeface="+mn-ea"/>
              </a:rPr>
              <a:t>1.</a:t>
            </a:r>
            <a:r>
              <a:rPr lang="en-US" altLang="zh-CN" sz="2800" b="1">
                <a:solidFill>
                  <a:srgbClr val="FF0000"/>
                </a:solidFill>
                <a:sym typeface="+mn-ea"/>
              </a:rPr>
              <a:t>2  The dispersion relations of the two heterostructures with zigzag of armchair interfaces</a:t>
            </a:r>
            <a:endParaRPr lang="zh-CN" altLang="en-US" sz="2800">
              <a:solidFill>
                <a:srgbClr val="FF0000"/>
              </a:solidFill>
              <a:sym typeface="+mn-ea"/>
            </a:endParaRPr>
          </a:p>
        </p:txBody>
      </p:sp>
      <p:pic>
        <p:nvPicPr>
          <p:cNvPr id="2" name="图片 1"/>
          <p:cNvPicPr>
            <a:picLocks noChangeAspect="1"/>
          </p:cNvPicPr>
          <p:nvPr/>
        </p:nvPicPr>
        <p:blipFill>
          <a:blip r:embed="rId2"/>
          <a:stretch>
            <a:fillRect/>
          </a:stretch>
        </p:blipFill>
        <p:spPr>
          <a:xfrm>
            <a:off x="2155190" y="901700"/>
            <a:ext cx="7560945" cy="5956300"/>
          </a:xfrm>
          <a:prstGeom prst="rect">
            <a:avLst/>
          </a:prstGeom>
        </p:spPr>
      </p:pic>
      <p:pic>
        <p:nvPicPr>
          <p:cNvPr id="5" name="图片 4"/>
          <p:cNvPicPr>
            <a:picLocks noChangeAspect="1"/>
          </p:cNvPicPr>
          <p:nvPr/>
        </p:nvPicPr>
        <p:blipFill>
          <a:blip r:embed="rId3"/>
          <a:stretch>
            <a:fillRect/>
          </a:stretch>
        </p:blipFill>
        <p:spPr>
          <a:xfrm>
            <a:off x="1741805" y="2616835"/>
            <a:ext cx="838200" cy="190500"/>
          </a:xfrm>
          <a:prstGeom prst="rect">
            <a:avLst/>
          </a:prstGeom>
        </p:spPr>
      </p:pic>
      <p:pic>
        <p:nvPicPr>
          <p:cNvPr id="6" name="图片 5"/>
          <p:cNvPicPr>
            <a:picLocks noChangeAspect="1"/>
          </p:cNvPicPr>
          <p:nvPr/>
        </p:nvPicPr>
        <p:blipFill>
          <a:blip r:embed="rId4"/>
          <a:stretch>
            <a:fillRect/>
          </a:stretch>
        </p:blipFill>
        <p:spPr>
          <a:xfrm>
            <a:off x="7687945" y="3793490"/>
            <a:ext cx="828675" cy="180975"/>
          </a:xfrm>
          <a:prstGeom prst="rect">
            <a:avLst/>
          </a:prstGeom>
        </p:spPr>
      </p:pic>
      <p:pic>
        <p:nvPicPr>
          <p:cNvPr id="9" name="图片 8"/>
          <p:cNvPicPr>
            <a:picLocks noChangeAspect="1"/>
          </p:cNvPicPr>
          <p:nvPr/>
        </p:nvPicPr>
        <p:blipFill>
          <a:blip r:embed="rId5"/>
          <a:stretch>
            <a:fillRect/>
          </a:stretch>
        </p:blipFill>
        <p:spPr>
          <a:xfrm>
            <a:off x="8896350" y="715010"/>
            <a:ext cx="3295650" cy="238125"/>
          </a:xfrm>
          <a:prstGeom prst="rect">
            <a:avLst/>
          </a:prstGeom>
        </p:spPr>
      </p:pic>
    </p:spTree>
    <p:custDataLst>
      <p:tags r:id="rId6"/>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6" name="文本框 5"/>
          <p:cNvSpPr txBox="1"/>
          <p:nvPr/>
        </p:nvSpPr>
        <p:spPr>
          <a:xfrm>
            <a:off x="1440180" y="67945"/>
            <a:ext cx="10527030" cy="953135"/>
          </a:xfrm>
          <a:prstGeom prst="rect">
            <a:avLst/>
          </a:prstGeom>
          <a:noFill/>
        </p:spPr>
        <p:txBody>
          <a:bodyPr wrap="square" rtlCol="0" anchor="t">
            <a:spAutoFit/>
          </a:bodyPr>
          <a:p>
            <a:r>
              <a:rPr lang="zh-CN" altLang="en-US" sz="2800" b="1">
                <a:solidFill>
                  <a:srgbClr val="FF0000"/>
                </a:solidFill>
                <a:sym typeface="+mn-ea"/>
              </a:rPr>
              <a:t>1.</a:t>
            </a:r>
            <a:r>
              <a:rPr lang="en-US" altLang="zh-CN" sz="2800" b="1">
                <a:solidFill>
                  <a:srgbClr val="FF0000"/>
                </a:solidFill>
                <a:sym typeface="+mn-ea"/>
              </a:rPr>
              <a:t>3  Robust sound transport for valley interfaces states at 9.3 kHz</a:t>
            </a:r>
            <a:endParaRPr lang="zh-CN" altLang="en-US" sz="2800">
              <a:solidFill>
                <a:srgbClr val="FF0000"/>
              </a:solidFill>
              <a:sym typeface="+mn-ea"/>
            </a:endParaRPr>
          </a:p>
        </p:txBody>
      </p:sp>
      <p:pic>
        <p:nvPicPr>
          <p:cNvPr id="8" name="图片 7"/>
          <p:cNvPicPr>
            <a:picLocks noChangeAspect="1"/>
          </p:cNvPicPr>
          <p:nvPr/>
        </p:nvPicPr>
        <p:blipFill>
          <a:blip r:embed="rId2"/>
          <a:stretch>
            <a:fillRect/>
          </a:stretch>
        </p:blipFill>
        <p:spPr>
          <a:xfrm>
            <a:off x="1440180" y="1314450"/>
            <a:ext cx="8610600" cy="4229100"/>
          </a:xfrm>
          <a:prstGeom prst="rect">
            <a:avLst/>
          </a:prstGeom>
        </p:spPr>
      </p:pic>
      <p:pic>
        <p:nvPicPr>
          <p:cNvPr id="9" name="图片 8"/>
          <p:cNvPicPr>
            <a:picLocks noChangeAspect="1"/>
          </p:cNvPicPr>
          <p:nvPr/>
        </p:nvPicPr>
        <p:blipFill>
          <a:blip r:embed="rId3"/>
          <a:stretch>
            <a:fillRect/>
          </a:stretch>
        </p:blipFill>
        <p:spPr>
          <a:xfrm>
            <a:off x="8896350" y="844550"/>
            <a:ext cx="3295650" cy="238125"/>
          </a:xfrm>
          <a:prstGeom prst="rect">
            <a:avLst/>
          </a:prstGeom>
        </p:spPr>
      </p:pic>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7" name="文本框 6"/>
          <p:cNvSpPr txBox="1"/>
          <p:nvPr/>
        </p:nvSpPr>
        <p:spPr>
          <a:xfrm>
            <a:off x="1440180" y="127635"/>
            <a:ext cx="10752455" cy="521970"/>
          </a:xfrm>
          <a:prstGeom prst="rect">
            <a:avLst/>
          </a:prstGeom>
          <a:noFill/>
        </p:spPr>
        <p:txBody>
          <a:bodyPr wrap="square" rtlCol="0" anchor="t">
            <a:spAutoFit/>
          </a:bodyPr>
          <a:p>
            <a:r>
              <a:rPr lang="zh-CN" altLang="en-US" sz="2800" b="1">
                <a:solidFill>
                  <a:srgbClr val="FF0000"/>
                </a:solidFill>
                <a:sym typeface="+mn-ea"/>
              </a:rPr>
              <a:t>1.</a:t>
            </a:r>
            <a:r>
              <a:rPr lang="en-US" altLang="zh-CN" sz="2800" b="1">
                <a:solidFill>
                  <a:srgbClr val="FF0000"/>
                </a:solidFill>
                <a:sym typeface="+mn-ea"/>
              </a:rPr>
              <a:t>4  Acoustic equal splitting of interface states and logic gates</a:t>
            </a:r>
            <a:endParaRPr lang="zh-CN" altLang="en-US" sz="2800">
              <a:solidFill>
                <a:srgbClr val="FF0000"/>
              </a:solidFill>
              <a:sym typeface="+mn-ea"/>
            </a:endParaRPr>
          </a:p>
        </p:txBody>
      </p:sp>
      <p:pic>
        <p:nvPicPr>
          <p:cNvPr id="8" name="图片 7"/>
          <p:cNvPicPr>
            <a:picLocks noChangeAspect="1"/>
          </p:cNvPicPr>
          <p:nvPr/>
        </p:nvPicPr>
        <p:blipFill>
          <a:blip r:embed="rId2"/>
          <a:stretch>
            <a:fillRect/>
          </a:stretch>
        </p:blipFill>
        <p:spPr>
          <a:xfrm>
            <a:off x="1687830" y="1297940"/>
            <a:ext cx="8534400" cy="4543425"/>
          </a:xfrm>
          <a:prstGeom prst="rect">
            <a:avLst/>
          </a:prstGeom>
        </p:spPr>
      </p:pic>
      <p:pic>
        <p:nvPicPr>
          <p:cNvPr id="9" name="图片 8"/>
          <p:cNvPicPr>
            <a:picLocks noChangeAspect="1"/>
          </p:cNvPicPr>
          <p:nvPr/>
        </p:nvPicPr>
        <p:blipFill>
          <a:blip r:embed="rId3"/>
          <a:stretch>
            <a:fillRect/>
          </a:stretch>
        </p:blipFill>
        <p:spPr>
          <a:xfrm>
            <a:off x="8189595" y="6019800"/>
            <a:ext cx="3295650" cy="238125"/>
          </a:xfrm>
          <a:prstGeom prst="rect">
            <a:avLst/>
          </a:prstGeom>
        </p:spPr>
      </p:pic>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7" name="文本框 6"/>
          <p:cNvSpPr txBox="1"/>
          <p:nvPr/>
        </p:nvSpPr>
        <p:spPr>
          <a:xfrm>
            <a:off x="1440180" y="127635"/>
            <a:ext cx="10752455" cy="521970"/>
          </a:xfrm>
          <a:prstGeom prst="rect">
            <a:avLst/>
          </a:prstGeom>
          <a:noFill/>
        </p:spPr>
        <p:txBody>
          <a:bodyPr wrap="square" rtlCol="0" anchor="t">
            <a:spAutoFit/>
          </a:bodyPr>
          <a:p>
            <a:r>
              <a:rPr lang="zh-CN" altLang="en-US" sz="2800" b="1">
                <a:solidFill>
                  <a:srgbClr val="FF0000"/>
                </a:solidFill>
                <a:sym typeface="+mn-ea"/>
              </a:rPr>
              <a:t>1.</a:t>
            </a:r>
            <a:r>
              <a:rPr lang="en-US" altLang="zh-CN" sz="2800" b="1">
                <a:solidFill>
                  <a:srgbClr val="FF0000"/>
                </a:solidFill>
                <a:sym typeface="+mn-ea"/>
              </a:rPr>
              <a:t>4  Acoustic equal splitting of interface states and logic gates</a:t>
            </a:r>
            <a:endParaRPr lang="zh-CN" altLang="en-US" sz="2800">
              <a:solidFill>
                <a:srgbClr val="FF0000"/>
              </a:solidFill>
              <a:sym typeface="+mn-ea"/>
            </a:endParaRPr>
          </a:p>
        </p:txBody>
      </p:sp>
      <p:pic>
        <p:nvPicPr>
          <p:cNvPr id="8" name="图片 7"/>
          <p:cNvPicPr>
            <a:picLocks noChangeAspect="1"/>
          </p:cNvPicPr>
          <p:nvPr/>
        </p:nvPicPr>
        <p:blipFill>
          <a:blip r:embed="rId2"/>
          <a:stretch>
            <a:fillRect/>
          </a:stretch>
        </p:blipFill>
        <p:spPr>
          <a:xfrm>
            <a:off x="0" y="6461125"/>
            <a:ext cx="3295650" cy="238125"/>
          </a:xfrm>
          <a:prstGeom prst="rect">
            <a:avLst/>
          </a:prstGeom>
        </p:spPr>
      </p:pic>
      <p:pic>
        <p:nvPicPr>
          <p:cNvPr id="9" name="图片 8"/>
          <p:cNvPicPr>
            <a:picLocks noChangeAspect="1"/>
          </p:cNvPicPr>
          <p:nvPr/>
        </p:nvPicPr>
        <p:blipFill>
          <a:blip r:embed="rId3"/>
          <a:stretch>
            <a:fillRect/>
          </a:stretch>
        </p:blipFill>
        <p:spPr>
          <a:xfrm>
            <a:off x="3295650" y="784860"/>
            <a:ext cx="8198485" cy="5914390"/>
          </a:xfrm>
          <a:prstGeom prst="rect">
            <a:avLst/>
          </a:prstGeom>
        </p:spPr>
      </p:pic>
    </p:spTree>
    <p:custDataLst>
      <p:tags r:id="rId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nvPicPr>
        <p:blipFill>
          <a:blip r:embed="rId1"/>
          <a:stretch>
            <a:fillRect/>
          </a:stretch>
        </p:blipFill>
        <p:spPr>
          <a:xfrm>
            <a:off x="0" y="0"/>
            <a:ext cx="1440000" cy="1440000"/>
          </a:xfrm>
          <a:prstGeom prst="rect">
            <a:avLst/>
          </a:prstGeom>
        </p:spPr>
      </p:pic>
      <p:sp>
        <p:nvSpPr>
          <p:cNvPr id="3" name="文本框 2"/>
          <p:cNvSpPr txBox="1"/>
          <p:nvPr/>
        </p:nvSpPr>
        <p:spPr>
          <a:xfrm>
            <a:off x="1972310" y="113665"/>
            <a:ext cx="9912985" cy="1187450"/>
          </a:xfrm>
          <a:prstGeom prst="rect">
            <a:avLst/>
          </a:prstGeom>
          <a:noFill/>
        </p:spPr>
        <p:txBody>
          <a:bodyPr wrap="square" rtlCol="0" anchor="t">
            <a:noAutofit/>
          </a:bodyPr>
          <a:p>
            <a:pPr>
              <a:lnSpc>
                <a:spcPct val="150000"/>
              </a:lnSpc>
            </a:pPr>
            <a:r>
              <a:rPr lang="zh-CN" altLang="en-US" sz="2400" b="1">
                <a:solidFill>
                  <a:srgbClr val="FF0000"/>
                </a:solidFill>
                <a:sym typeface="+mn-ea"/>
              </a:rPr>
              <a:t>2.</a:t>
            </a:r>
            <a:r>
              <a:rPr lang="en-US" altLang="zh-CN" sz="2400" b="1">
                <a:solidFill>
                  <a:srgbClr val="FF0000"/>
                </a:solidFill>
                <a:sym typeface="+mn-ea"/>
              </a:rPr>
              <a:t>1 Asymmetric transpots of of topological interface states in sonic valley Hall insulators</a:t>
            </a:r>
            <a:endParaRPr lang="zh-CN" altLang="en-US" sz="2400" b="1">
              <a:solidFill>
                <a:srgbClr val="FF0000"/>
              </a:solidFill>
              <a:sym typeface="+mn-ea"/>
            </a:endParaRPr>
          </a:p>
          <a:p>
            <a:pPr>
              <a:lnSpc>
                <a:spcPct val="150000"/>
              </a:lnSpc>
            </a:pPr>
            <a:endParaRPr lang="zh-CN" altLang="en-US" sz="2400">
              <a:solidFill>
                <a:srgbClr val="FF0000"/>
              </a:solidFill>
              <a:sym typeface="+mn-ea"/>
            </a:endParaRPr>
          </a:p>
        </p:txBody>
      </p:sp>
      <p:pic>
        <p:nvPicPr>
          <p:cNvPr id="7" name="图片 6"/>
          <p:cNvPicPr>
            <a:picLocks noChangeAspect="1"/>
          </p:cNvPicPr>
          <p:nvPr/>
        </p:nvPicPr>
        <p:blipFill>
          <a:blip r:embed="rId2"/>
          <a:stretch>
            <a:fillRect/>
          </a:stretch>
        </p:blipFill>
        <p:spPr>
          <a:xfrm>
            <a:off x="455295" y="1604010"/>
            <a:ext cx="3770630" cy="3921760"/>
          </a:xfrm>
          <a:prstGeom prst="rect">
            <a:avLst/>
          </a:prstGeom>
        </p:spPr>
      </p:pic>
      <p:sp>
        <p:nvSpPr>
          <p:cNvPr id="8" name="文本框 7"/>
          <p:cNvSpPr txBox="1"/>
          <p:nvPr/>
        </p:nvSpPr>
        <p:spPr>
          <a:xfrm>
            <a:off x="254000" y="5588000"/>
            <a:ext cx="4554855" cy="645160"/>
          </a:xfrm>
          <a:prstGeom prst="rect">
            <a:avLst/>
          </a:prstGeom>
          <a:noFill/>
        </p:spPr>
        <p:txBody>
          <a:bodyPr wrap="square" rtlCol="0">
            <a:spAutoFit/>
          </a:bodyPr>
          <a:p>
            <a:r>
              <a:rPr lang="en-US" altLang="zh-CN"/>
              <a:t>Hongwei Wang, and Yikai Su, et al. Laser Photonics Rev. 16, 2100631(2022)</a:t>
            </a:r>
            <a:endParaRPr lang="en-US" altLang="zh-CN"/>
          </a:p>
        </p:txBody>
      </p:sp>
      <p:pic>
        <p:nvPicPr>
          <p:cNvPr id="9" name="图片 8"/>
          <p:cNvPicPr>
            <a:picLocks noChangeAspect="1"/>
          </p:cNvPicPr>
          <p:nvPr/>
        </p:nvPicPr>
        <p:blipFill>
          <a:blip r:embed="rId3"/>
          <a:stretch>
            <a:fillRect/>
          </a:stretch>
        </p:blipFill>
        <p:spPr>
          <a:xfrm>
            <a:off x="4564380" y="1468120"/>
            <a:ext cx="7496175" cy="3953510"/>
          </a:xfrm>
          <a:prstGeom prst="rect">
            <a:avLst/>
          </a:prstGeom>
        </p:spPr>
      </p:pic>
      <p:pic>
        <p:nvPicPr>
          <p:cNvPr id="10" name="图片 9"/>
          <p:cNvPicPr>
            <a:picLocks noChangeAspect="1"/>
          </p:cNvPicPr>
          <p:nvPr/>
        </p:nvPicPr>
        <p:blipFill>
          <a:blip r:embed="rId4"/>
          <a:stretch>
            <a:fillRect/>
          </a:stretch>
        </p:blipFill>
        <p:spPr>
          <a:xfrm>
            <a:off x="5941695" y="5648325"/>
            <a:ext cx="3600450" cy="247650"/>
          </a:xfrm>
          <a:prstGeom prst="rect">
            <a:avLst/>
          </a:prstGeom>
        </p:spPr>
      </p:pic>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7" name="图片 16" descr="昆明学院校徽"/>
          <p:cNvPicPr>
            <a:picLocks noChangeAspect="1"/>
          </p:cNvPicPr>
          <p:nvPr>
            <p:custDataLst>
              <p:tags r:id="rId1"/>
            </p:custDataLst>
          </p:nvPr>
        </p:nvPicPr>
        <p:blipFill>
          <a:blip r:embed="rId2"/>
          <a:stretch>
            <a:fillRect/>
          </a:stretch>
        </p:blipFill>
        <p:spPr>
          <a:xfrm>
            <a:off x="0" y="0"/>
            <a:ext cx="1440000" cy="1440000"/>
          </a:xfrm>
          <a:prstGeom prst="rect">
            <a:avLst/>
          </a:prstGeom>
        </p:spPr>
      </p:pic>
      <p:pic>
        <p:nvPicPr>
          <p:cNvPr id="4" name="图片 3"/>
          <p:cNvPicPr>
            <a:picLocks noChangeAspect="1"/>
          </p:cNvPicPr>
          <p:nvPr/>
        </p:nvPicPr>
        <p:blipFill>
          <a:blip r:embed="rId3"/>
          <a:stretch>
            <a:fillRect/>
          </a:stretch>
        </p:blipFill>
        <p:spPr>
          <a:xfrm>
            <a:off x="4528185" y="6397625"/>
            <a:ext cx="3600450" cy="247650"/>
          </a:xfrm>
          <a:prstGeom prst="rect">
            <a:avLst/>
          </a:prstGeom>
        </p:spPr>
      </p:pic>
      <p:pic>
        <p:nvPicPr>
          <p:cNvPr id="5" name="图片 4"/>
          <p:cNvPicPr>
            <a:picLocks noChangeAspect="1"/>
          </p:cNvPicPr>
          <p:nvPr/>
        </p:nvPicPr>
        <p:blipFill>
          <a:blip r:embed="rId4"/>
          <a:stretch>
            <a:fillRect/>
          </a:stretch>
        </p:blipFill>
        <p:spPr>
          <a:xfrm>
            <a:off x="1378585" y="1216025"/>
            <a:ext cx="10020300" cy="5181600"/>
          </a:xfrm>
          <a:prstGeom prst="rect">
            <a:avLst/>
          </a:prstGeom>
        </p:spPr>
      </p:pic>
      <p:sp>
        <p:nvSpPr>
          <p:cNvPr id="8" name="文本框 7"/>
          <p:cNvSpPr txBox="1"/>
          <p:nvPr/>
        </p:nvSpPr>
        <p:spPr>
          <a:xfrm>
            <a:off x="1972310" y="113665"/>
            <a:ext cx="9912985" cy="813435"/>
          </a:xfrm>
          <a:prstGeom prst="rect">
            <a:avLst/>
          </a:prstGeom>
          <a:noFill/>
        </p:spPr>
        <p:txBody>
          <a:bodyPr wrap="square" rtlCol="0" anchor="t">
            <a:noAutofit/>
          </a:bodyPr>
          <a:p>
            <a:pPr>
              <a:lnSpc>
                <a:spcPct val="150000"/>
              </a:lnSpc>
            </a:pPr>
            <a:r>
              <a:rPr lang="zh-CN" altLang="en-US" sz="2400" b="1">
                <a:solidFill>
                  <a:srgbClr val="FF0000"/>
                </a:solidFill>
                <a:sym typeface="+mn-ea"/>
              </a:rPr>
              <a:t>2.</a:t>
            </a:r>
            <a:r>
              <a:rPr lang="en-US" altLang="zh-CN" sz="2400" b="1">
                <a:solidFill>
                  <a:srgbClr val="FF0000"/>
                </a:solidFill>
                <a:sym typeface="+mn-ea"/>
              </a:rPr>
              <a:t>2 Dispersion relations of the interface states</a:t>
            </a:r>
            <a:endParaRPr lang="zh-CN" altLang="en-US" sz="2400">
              <a:solidFill>
                <a:srgbClr val="FF0000"/>
              </a:solidFill>
              <a:sym typeface="+mn-ea"/>
            </a:endParaRPr>
          </a:p>
        </p:txBody>
      </p:sp>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ISCONTENTSTITLE" val="0"/>
  <p:tag name="KSO_WM_UNIT_ISNUMDGMTITLE" val="0"/>
  <p:tag name="KSO_WM_UNIT_PRESET_TEXT" val="单击输入您的封面副标题"/>
  <p:tag name="KSO_WM_UNIT_NOCLEAR" val="0"/>
  <p:tag name="KSO_WM_UNIT_SHOW_EDIT_AREA_INDICATION" val="1"/>
  <p:tag name="KSO_WM_UNIT_VALUE" val="111"/>
  <p:tag name="KSO_WM_UNIT_HIGHLIGHT" val="0"/>
  <p:tag name="KSO_WM_UNIT_COMPATIBLE" val="0"/>
  <p:tag name="KSO_WM_UNIT_DIAGRAM_ISNUMVISUAL" val="0"/>
  <p:tag name="KSO_WM_UNIT_DIAGRAM_ISREFERUNIT" val="0"/>
  <p:tag name="KSO_WM_UNIT_TYPE" val="b"/>
  <p:tag name="KSO_WM_UNIT_INDEX" val="1"/>
  <p:tag name="KSO_WM_UNIT_ID" val="custom20205176_1*b*1"/>
  <p:tag name="KSO_WM_TEMPLATE_CATEGORY" val="custom"/>
  <p:tag name="KSO_WM_TEMPLATE_INDEX" val="20205176"/>
  <p:tag name="KSO_WM_UNIT_LAYERLEVEL" val="1"/>
  <p:tag name="KSO_WM_TAG_VERSION" val="1.0"/>
  <p:tag name="KSO_WM_BEAUTIFY_FLAG" val="#wm#"/>
</p:tagLst>
</file>

<file path=ppt/tags/tag17.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18.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19.xml><?xml version="1.0" encoding="utf-8"?>
<p:tagLst xmlns:p="http://schemas.openxmlformats.org/presentationml/2006/main">
  <p:tag name="KSO_WM_BEAUTIFY_FLAG" val="#wm#"/>
  <p:tag name="KSO_WM_TEMPLATE_CATEGORY" val="custom"/>
  <p:tag name="KSO_WM_TEMPLATE_INDEX" val="2020517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20.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21.xml><?xml version="1.0" encoding="utf-8"?>
<p:tagLst xmlns:p="http://schemas.openxmlformats.org/presentationml/2006/main">
  <p:tag name="KSO_WM_BEAUTIFY_FLAG" val="#wm#"/>
  <p:tag name="KSO_WM_TEMPLATE_CATEGORY" val="custom"/>
  <p:tag name="KSO_WM_TEMPLATE_INDEX" val="20205176"/>
</p:tagLst>
</file>

<file path=ppt/tags/tag22.xml><?xml version="1.0" encoding="utf-8"?>
<p:tagLst xmlns:p="http://schemas.openxmlformats.org/presentationml/2006/main">
  <p:tag name="KSO_WM_BEAUTIFY_FLAG" val="#wm#"/>
  <p:tag name="KSO_WM_TEMPLATE_CATEGORY" val="custom"/>
  <p:tag name="KSO_WM_TEMPLATE_INDEX" val="20205176"/>
</p:tagLst>
</file>

<file path=ppt/tags/tag23.xml><?xml version="1.0" encoding="utf-8"?>
<p:tagLst xmlns:p="http://schemas.openxmlformats.org/presentationml/2006/main">
  <p:tag name="KSO_WM_BEAUTIFY_FLAG" val="#wm#"/>
  <p:tag name="KSO_WM_TEMPLATE_CATEGORY" val="custom"/>
  <p:tag name="KSO_WM_TEMPLATE_INDEX" val="20205176"/>
</p:tagLst>
</file>

<file path=ppt/tags/tag24.xml><?xml version="1.0" encoding="utf-8"?>
<p:tagLst xmlns:p="http://schemas.openxmlformats.org/presentationml/2006/main">
  <p:tag name="KSO_WM_BEAUTIFY_FLAG" val="#wm#"/>
  <p:tag name="KSO_WM_TEMPLATE_CATEGORY" val="custom"/>
  <p:tag name="KSO_WM_TEMPLATE_INDEX" val="20205176"/>
</p:tagLst>
</file>

<file path=ppt/tags/tag25.xml><?xml version="1.0" encoding="utf-8"?>
<p:tagLst xmlns:p="http://schemas.openxmlformats.org/presentationml/2006/main">
  <p:tag name="KSO_WM_UNIT_PLACING_PICTURE_USER_VIEWPORT" val="{&quot;height&quot;:2267.716535433071,&quot;width&quot;:2267.716535433071}"/>
</p:tagLst>
</file>

<file path=ppt/tags/tag26.xml><?xml version="1.0" encoding="utf-8"?>
<p:tagLst xmlns:p="http://schemas.openxmlformats.org/presentationml/2006/main">
  <p:tag name="KSO_WM_BEAUTIFY_FLAG" val="#wm#"/>
  <p:tag name="KSO_WM_TEMPLATE_CATEGORY" val="custom"/>
  <p:tag name="KSO_WM_TEMPLATE_INDEX" val="20205176"/>
</p:tagLst>
</file>

<file path=ppt/tags/tag27.xml><?xml version="1.0" encoding="utf-8"?>
<p:tagLst xmlns:p="http://schemas.openxmlformats.org/presentationml/2006/main">
  <p:tag name="KSO_WM_BEAUTIFY_FLAG" val="#wm#"/>
  <p:tag name="KSO_WM_TEMPLATE_CATEGORY" val="custom"/>
  <p:tag name="KSO_WM_TEMPLATE_INDEX" val="20205176"/>
</p:tagLst>
</file>

<file path=ppt/tags/tag28.xml><?xml version="1.0" encoding="utf-8"?>
<p:tagLst xmlns:p="http://schemas.openxmlformats.org/presentationml/2006/main">
  <p:tag name="KSO_WM_BEAUTIFY_FLAG" val="#wm#"/>
  <p:tag name="KSO_WM_TEMPLATE_CATEGORY" val="custom"/>
  <p:tag name="KSO_WM_TEMPLATE_INDEX" val="20205176"/>
</p:tagLst>
</file>

<file path=ppt/tags/tag29.xml><?xml version="1.0" encoding="utf-8"?>
<p:tagLst xmlns:p="http://schemas.openxmlformats.org/presentationml/2006/main">
  <p:tag name="KSO_WM_BEAUTIFY_FLAG" val="#wm#"/>
  <p:tag name="KSO_WM_TEMPLATE_CATEGORY" val="custom"/>
  <p:tag name="KSO_WM_TEMPLATE_INDEX" val="20205176"/>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p="http://schemas.openxmlformats.org/presentationml/2006/main">
  <p:tag name="KSO_WM_BEAUTIFY_FLAG" val="#wm#"/>
  <p:tag name="KSO_WM_TEMPLATE_CATEGORY" val="custom"/>
  <p:tag name="KSO_WM_TEMPLATE_INDEX" val="20205176"/>
</p:tagLst>
</file>

<file path=ppt/tags/tag31.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32.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33.xml><?xml version="1.0" encoding="utf-8"?>
<p:tagLst xmlns:p="http://schemas.openxmlformats.org/presentationml/2006/main">
  <p:tag name="KSO_WM_BEAUTIFY_FLAG" val="#wm#"/>
  <p:tag name="KSO_WM_TEMPLATE_CATEGORY" val="custom"/>
  <p:tag name="KSO_WM_TEMPLATE_INDEX" val="20205176"/>
</p:tagLst>
</file>

<file path=ppt/tags/tag34.xml><?xml version="1.0" encoding="utf-8"?>
<p:tagLst xmlns:p="http://schemas.openxmlformats.org/presentationml/2006/main">
  <p:tag name="KSO_WM_BEAUTIFY_FLAG" val="#wm#"/>
  <p:tag name="KSO_WM_TEMPLATE_CATEGORY" val="custom"/>
  <p:tag name="KSO_WM_TEMPLATE_INDEX" val="20205176"/>
</p:tagLst>
</file>

<file path=ppt/tags/tag35.xml><?xml version="1.0" encoding="utf-8"?>
<p:tagLst xmlns:p="http://schemas.openxmlformats.org/presentationml/2006/main">
  <p:tag name="KSO_WM_BEAUTIFY_FLAG" val="#wm#"/>
  <p:tag name="KSO_WM_TEMPLATE_CATEGORY" val="custom"/>
  <p:tag name="KSO_WM_TEMPLATE_INDEX" val="20205176"/>
</p:tagLst>
</file>

<file path=ppt/tags/tag36.xml><?xml version="1.0" encoding="utf-8"?>
<p:tagLst xmlns:p="http://schemas.openxmlformats.org/presentationml/2006/main">
  <p:tag name="KSO_WM_UNIT_PLACING_PICTURE_USER_VIEWPORT" val="{&quot;height&quot;:2267.716535433071,&quot;width&quot;:2267.716535433071}"/>
</p:tagLst>
</file>

<file path=ppt/tags/tag37.xml><?xml version="1.0" encoding="utf-8"?>
<p:tagLst xmlns:p="http://schemas.openxmlformats.org/presentationml/2006/main">
  <p:tag name="KSO_WM_BEAUTIFY_FLAG" val="#wm#"/>
  <p:tag name="KSO_WM_TEMPLATE_CATEGORY" val="custom"/>
  <p:tag name="KSO_WM_TEMPLATE_INDEX" val="20205176"/>
</p:tagLst>
</file>

<file path=ppt/tags/tag38.xml><?xml version="1.0" encoding="utf-8"?>
<p:tagLst xmlns:p="http://schemas.openxmlformats.org/presentationml/2006/main">
  <p:tag name="KSO_WM_BEAUTIFY_FLAG" val="#wm#"/>
  <p:tag name="KSO_WM_TEMPLATE_CATEGORY" val="custom"/>
  <p:tag name="KSO_WM_TEMPLATE_INDEX" val="20205176"/>
</p:tagLst>
</file>

<file path=ppt/tags/tag39.xml><?xml version="1.0" encoding="utf-8"?>
<p:tagLst xmlns:p="http://schemas.openxmlformats.org/presentationml/2006/main">
  <p:tag name="COMMONDATA" val="eyJoZGlkIjoiNWUwMmYwZTExNTc4OTM3YTk0MTgxYzA4MTgwMmQ3YTEifQ=="/>
  <p:tag name="KSO_WPP_MARK_KEY" val="60105b3e-236e-4e6a-9f91-08b08847dfce"/>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gs>
            <a:gs pos="100000">
              <a:schemeClr val="phClr">
                <a:lumMod val="85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gs>
            <a:gs pos="100000">
              <a:schemeClr val="phClr">
                <a:lumMod val="85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gs>
            <a:gs pos="100000">
              <a:schemeClr val="phClr">
                <a:lumMod val="85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2455</Words>
  <Application>WPS 演示</Application>
  <PresentationFormat>宽屏</PresentationFormat>
  <Paragraphs>67</Paragraphs>
  <Slides>20</Slides>
  <Notes>4</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20</vt:i4>
      </vt:variant>
    </vt:vector>
  </HeadingPairs>
  <TitlesOfParts>
    <vt:vector size="34" baseType="lpstr">
      <vt:lpstr>Arial</vt:lpstr>
      <vt:lpstr>宋体</vt:lpstr>
      <vt:lpstr>Wingdings</vt:lpstr>
      <vt:lpstr>微软雅黑</vt:lpstr>
      <vt:lpstr>Wingdings</vt:lpstr>
      <vt:lpstr>Times New Roman</vt:lpstr>
      <vt:lpstr>TimesNewRoman-Bold</vt:lpstr>
      <vt:lpstr>Segoe Print</vt:lpstr>
      <vt:lpstr>Arial Unicode MS</vt:lpstr>
      <vt:lpstr>Calibri</vt:lpstr>
      <vt:lpstr>Therese</vt:lpstr>
      <vt:lpstr>Office 主题​​</vt:lpstr>
      <vt:lpstr>2_Office 主题​​</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 Acknowledgement</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海</cp:lastModifiedBy>
  <cp:revision>207</cp:revision>
  <dcterms:created xsi:type="dcterms:W3CDTF">2019-06-19T02:08:00Z</dcterms:created>
  <dcterms:modified xsi:type="dcterms:W3CDTF">2025-10-13T11:53:39Z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C811C9E8052045F8B590A606ABB3056F_13</vt:lpwstr>
  </property>
</Properties>
</file>