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920C4C-BB22-4209-937A-4B0EBE81931D}" v="30" dt="2024-08-29T18:07:18.2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225" autoAdjust="0"/>
    <p:restoredTop sz="96405" autoAdjust="0"/>
  </p:normalViewPr>
  <p:slideViewPr>
    <p:cSldViewPr snapToGrid="0">
      <p:cViewPr>
        <p:scale>
          <a:sx n="50" d="100"/>
          <a:sy n="50" d="100"/>
        </p:scale>
        <p:origin x="210" y="-909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RWIN RODOLFO CAINA AYSABUCHA" userId="87014442-3a6e-4a20-b17c-b0654398cae8" providerId="ADAL" clId="{5C920C4C-BB22-4209-937A-4B0EBE81931D}"/>
    <pc:docChg chg="undo custSel delSld modSld delSection modSection">
      <pc:chgData name="DARWIN RODOLFO CAINA AYSABUCHA" userId="87014442-3a6e-4a20-b17c-b0654398cae8" providerId="ADAL" clId="{5C920C4C-BB22-4209-937A-4B0EBE81931D}" dt="2024-08-29T18:43:43.598" v="1978" actId="20577"/>
      <pc:docMkLst>
        <pc:docMk/>
      </pc:docMkLst>
      <pc:sldChg chg="del">
        <pc:chgData name="DARWIN RODOLFO CAINA AYSABUCHA" userId="87014442-3a6e-4a20-b17c-b0654398cae8" providerId="ADAL" clId="{5C920C4C-BB22-4209-937A-4B0EBE81931D}" dt="2024-08-29T11:53:49.068" v="746" actId="47"/>
        <pc:sldMkLst>
          <pc:docMk/>
          <pc:sldMk cId="3781620334" sldId="282"/>
        </pc:sldMkLst>
      </pc:sldChg>
      <pc:sldChg chg="del">
        <pc:chgData name="DARWIN RODOLFO CAINA AYSABUCHA" userId="87014442-3a6e-4a20-b17c-b0654398cae8" providerId="ADAL" clId="{5C920C4C-BB22-4209-937A-4B0EBE81931D}" dt="2024-08-29T11:53:48.332" v="745" actId="47"/>
        <pc:sldMkLst>
          <pc:docMk/>
          <pc:sldMk cId="4273592293" sldId="283"/>
        </pc:sldMkLst>
      </pc:sldChg>
      <pc:sldChg chg="del">
        <pc:chgData name="DARWIN RODOLFO CAINA AYSABUCHA" userId="87014442-3a6e-4a20-b17c-b0654398cae8" providerId="ADAL" clId="{5C920C4C-BB22-4209-937A-4B0EBE81931D}" dt="2024-08-29T11:53:49.627" v="747" actId="47"/>
        <pc:sldMkLst>
          <pc:docMk/>
          <pc:sldMk cId="901595357" sldId="284"/>
        </pc:sldMkLst>
      </pc:sldChg>
      <pc:sldChg chg="addSp delSp modSp mod">
        <pc:chgData name="DARWIN RODOLFO CAINA AYSABUCHA" userId="87014442-3a6e-4a20-b17c-b0654398cae8" providerId="ADAL" clId="{5C920C4C-BB22-4209-937A-4B0EBE81931D}" dt="2024-08-29T18:43:43.598" v="1978" actId="20577"/>
        <pc:sldMkLst>
          <pc:docMk/>
          <pc:sldMk cId="3627171321" sldId="285"/>
        </pc:sldMkLst>
        <pc:spChg chg="mod">
          <ac:chgData name="DARWIN RODOLFO CAINA AYSABUCHA" userId="87014442-3a6e-4a20-b17c-b0654398cae8" providerId="ADAL" clId="{5C920C4C-BB22-4209-937A-4B0EBE81931D}" dt="2024-08-29T11:03:36.398" v="649" actId="14100"/>
          <ac:spMkLst>
            <pc:docMk/>
            <pc:sldMk cId="3627171321" sldId="285"/>
            <ac:spMk id="2" creationId="{E150B9D7-42F7-4B50-93BD-21299D6C7D87}"/>
          </ac:spMkLst>
        </pc:spChg>
        <pc:spChg chg="mod">
          <ac:chgData name="DARWIN RODOLFO CAINA AYSABUCHA" userId="87014442-3a6e-4a20-b17c-b0654398cae8" providerId="ADAL" clId="{5C920C4C-BB22-4209-937A-4B0EBE81931D}" dt="2024-08-29T10:06:28.996" v="148" actId="948"/>
          <ac:spMkLst>
            <pc:docMk/>
            <pc:sldMk cId="3627171321" sldId="285"/>
            <ac:spMk id="3" creationId="{B93C8F3F-7BC6-4E8C-81F3-43C909BB185F}"/>
          </ac:spMkLst>
        </pc:spChg>
        <pc:spChg chg="del">
          <ac:chgData name="DARWIN RODOLFO CAINA AYSABUCHA" userId="87014442-3a6e-4a20-b17c-b0654398cae8" providerId="ADAL" clId="{5C920C4C-BB22-4209-937A-4B0EBE81931D}" dt="2024-08-29T09:58:32.367" v="0"/>
          <ac:spMkLst>
            <pc:docMk/>
            <pc:sldMk cId="3627171321" sldId="285"/>
            <ac:spMk id="4" creationId="{A7477DC7-DA41-498D-B2D5-CB5FA2E31155}"/>
          </ac:spMkLst>
        </pc:spChg>
        <pc:spChg chg="mod">
          <ac:chgData name="DARWIN RODOLFO CAINA AYSABUCHA" userId="87014442-3a6e-4a20-b17c-b0654398cae8" providerId="ADAL" clId="{5C920C4C-BB22-4209-937A-4B0EBE81931D}" dt="2024-08-29T18:43:43.598" v="1978" actId="20577"/>
          <ac:spMkLst>
            <pc:docMk/>
            <pc:sldMk cId="3627171321" sldId="285"/>
            <ac:spMk id="5" creationId="{22870161-6EDA-42E3-AC05-0552171DAD15}"/>
          </ac:spMkLst>
        </pc:spChg>
        <pc:spChg chg="mod">
          <ac:chgData name="DARWIN RODOLFO CAINA AYSABUCHA" userId="87014442-3a6e-4a20-b17c-b0654398cae8" providerId="ADAL" clId="{5C920C4C-BB22-4209-937A-4B0EBE81931D}" dt="2024-08-29T13:22:00.305" v="936" actId="20577"/>
          <ac:spMkLst>
            <pc:docMk/>
            <pc:sldMk cId="3627171321" sldId="285"/>
            <ac:spMk id="6" creationId="{231C6298-FDF9-47FA-8627-A8259918CF73}"/>
          </ac:spMkLst>
        </pc:spChg>
        <pc:spChg chg="mod">
          <ac:chgData name="DARWIN RODOLFO CAINA AYSABUCHA" userId="87014442-3a6e-4a20-b17c-b0654398cae8" providerId="ADAL" clId="{5C920C4C-BB22-4209-937A-4B0EBE81931D}" dt="2024-08-29T13:33:48.544" v="1352" actId="20577"/>
          <ac:spMkLst>
            <pc:docMk/>
            <pc:sldMk cId="3627171321" sldId="285"/>
            <ac:spMk id="8" creationId="{8D742B11-619C-436F-BD05-D925F2036DEF}"/>
          </ac:spMkLst>
        </pc:spChg>
        <pc:spChg chg="mod">
          <ac:chgData name="DARWIN RODOLFO CAINA AYSABUCHA" userId="87014442-3a6e-4a20-b17c-b0654398cae8" providerId="ADAL" clId="{5C920C4C-BB22-4209-937A-4B0EBE81931D}" dt="2024-08-29T18:21:19.143" v="1931" actId="20577"/>
          <ac:spMkLst>
            <pc:docMk/>
            <pc:sldMk cId="3627171321" sldId="285"/>
            <ac:spMk id="9" creationId="{B8D710F8-ACEB-4930-B23B-03F5CB4E1A48}"/>
          </ac:spMkLst>
        </pc:spChg>
        <pc:spChg chg="mod">
          <ac:chgData name="DARWIN RODOLFO CAINA AYSABUCHA" userId="87014442-3a6e-4a20-b17c-b0654398cae8" providerId="ADAL" clId="{5C920C4C-BB22-4209-937A-4B0EBE81931D}" dt="2024-08-29T11:53:29.418" v="744" actId="20577"/>
          <ac:spMkLst>
            <pc:docMk/>
            <pc:sldMk cId="3627171321" sldId="285"/>
            <ac:spMk id="10" creationId="{2B8190DE-FA50-4E4C-B86F-982C65891F6A}"/>
          </ac:spMkLst>
        </pc:spChg>
        <pc:spChg chg="add del">
          <ac:chgData name="DARWIN RODOLFO CAINA AYSABUCHA" userId="87014442-3a6e-4a20-b17c-b0654398cae8" providerId="ADAL" clId="{5C920C4C-BB22-4209-937A-4B0EBE81931D}" dt="2024-08-29T10:19:49.872" v="207"/>
          <ac:spMkLst>
            <pc:docMk/>
            <pc:sldMk cId="3627171321" sldId="285"/>
            <ac:spMk id="11" creationId="{CA983A2A-5D6B-4A29-890B-334C1C08C459}"/>
          </ac:spMkLst>
        </pc:spChg>
        <pc:spChg chg="mod">
          <ac:chgData name="DARWIN RODOLFO CAINA AYSABUCHA" userId="87014442-3a6e-4a20-b17c-b0654398cae8" providerId="ADAL" clId="{5C920C4C-BB22-4209-937A-4B0EBE81931D}" dt="2024-08-29T13:32:07.962" v="1315" actId="20577"/>
          <ac:spMkLst>
            <pc:docMk/>
            <pc:sldMk cId="3627171321" sldId="285"/>
            <ac:spMk id="12" creationId="{FC644384-6DB7-4296-B34C-E6674D4A428F}"/>
          </ac:spMkLst>
        </pc:spChg>
        <pc:spChg chg="del">
          <ac:chgData name="DARWIN RODOLFO CAINA AYSABUCHA" userId="87014442-3a6e-4a20-b17c-b0654398cae8" providerId="ADAL" clId="{5C920C4C-BB22-4209-937A-4B0EBE81931D}" dt="2024-08-29T11:14:13.513" v="676"/>
          <ac:spMkLst>
            <pc:docMk/>
            <pc:sldMk cId="3627171321" sldId="285"/>
            <ac:spMk id="13" creationId="{7AD089CD-26B2-48ED-B0A3-1F8AF12301FF}"/>
          </ac:spMkLst>
        </pc:spChg>
        <pc:spChg chg="mod">
          <ac:chgData name="DARWIN RODOLFO CAINA AYSABUCHA" userId="87014442-3a6e-4a20-b17c-b0654398cae8" providerId="ADAL" clId="{5C920C4C-BB22-4209-937A-4B0EBE81931D}" dt="2024-08-29T18:12:25.431" v="1736" actId="20577"/>
          <ac:spMkLst>
            <pc:docMk/>
            <pc:sldMk cId="3627171321" sldId="285"/>
            <ac:spMk id="14" creationId="{7ACA5A39-8C41-455A-9700-610CD1B5191A}"/>
          </ac:spMkLst>
        </pc:spChg>
        <pc:spChg chg="mod">
          <ac:chgData name="DARWIN RODOLFO CAINA AYSABUCHA" userId="87014442-3a6e-4a20-b17c-b0654398cae8" providerId="ADAL" clId="{5C920C4C-BB22-4209-937A-4B0EBE81931D}" dt="2024-08-29T10:40:41.640" v="399" actId="1076"/>
          <ac:spMkLst>
            <pc:docMk/>
            <pc:sldMk cId="3627171321" sldId="285"/>
            <ac:spMk id="15" creationId="{D23F0EBA-2A90-4C5D-8253-43734D350409}"/>
          </ac:spMkLst>
        </pc:spChg>
        <pc:spChg chg="del">
          <ac:chgData name="DARWIN RODOLFO CAINA AYSABUCHA" userId="87014442-3a6e-4a20-b17c-b0654398cae8" providerId="ADAL" clId="{5C920C4C-BB22-4209-937A-4B0EBE81931D}" dt="2024-08-29T10:32:16.580" v="232"/>
          <ac:spMkLst>
            <pc:docMk/>
            <pc:sldMk cId="3627171321" sldId="285"/>
            <ac:spMk id="16" creationId="{EE2E1FB8-7408-4F58-A909-B840F5F43371}"/>
          </ac:spMkLst>
        </pc:spChg>
        <pc:spChg chg="mod">
          <ac:chgData name="DARWIN RODOLFO CAINA AYSABUCHA" userId="87014442-3a6e-4a20-b17c-b0654398cae8" providerId="ADAL" clId="{5C920C4C-BB22-4209-937A-4B0EBE81931D}" dt="2024-08-29T10:53:56.317" v="628" actId="20577"/>
          <ac:spMkLst>
            <pc:docMk/>
            <pc:sldMk cId="3627171321" sldId="285"/>
            <ac:spMk id="17" creationId="{E699D37B-2F3A-487B-B2C4-0E90B616EB07}"/>
          </ac:spMkLst>
        </pc:spChg>
        <pc:spChg chg="add del mod">
          <ac:chgData name="DARWIN RODOLFO CAINA AYSABUCHA" userId="87014442-3a6e-4a20-b17c-b0654398cae8" providerId="ADAL" clId="{5C920C4C-BB22-4209-937A-4B0EBE81931D}" dt="2024-08-29T10:27:18.324" v="213" actId="22"/>
          <ac:spMkLst>
            <pc:docMk/>
            <pc:sldMk cId="3627171321" sldId="285"/>
            <ac:spMk id="23" creationId="{B856794D-4477-9EA7-B137-1DAAEDD81BCE}"/>
          </ac:spMkLst>
        </pc:spChg>
        <pc:spChg chg="add del mod">
          <ac:chgData name="DARWIN RODOLFO CAINA AYSABUCHA" userId="87014442-3a6e-4a20-b17c-b0654398cae8" providerId="ADAL" clId="{5C920C4C-BB22-4209-937A-4B0EBE81931D}" dt="2024-08-29T10:29:05.489" v="219" actId="22"/>
          <ac:spMkLst>
            <pc:docMk/>
            <pc:sldMk cId="3627171321" sldId="285"/>
            <ac:spMk id="27" creationId="{06B89543-16A1-A1D3-0FD4-A1CBEBEC909F}"/>
          </ac:spMkLst>
        </pc:spChg>
        <pc:spChg chg="add del mod">
          <ac:chgData name="DARWIN RODOLFO CAINA AYSABUCHA" userId="87014442-3a6e-4a20-b17c-b0654398cae8" providerId="ADAL" clId="{5C920C4C-BB22-4209-937A-4B0EBE81931D}" dt="2024-08-29T10:41:37.031" v="403"/>
          <ac:spMkLst>
            <pc:docMk/>
            <pc:sldMk cId="3627171321" sldId="285"/>
            <ac:spMk id="33" creationId="{84368756-7CA3-E0E6-D0DD-28D4C3261B40}"/>
          </ac:spMkLst>
        </pc:spChg>
        <pc:spChg chg="add del mod">
          <ac:chgData name="DARWIN RODOLFO CAINA AYSABUCHA" userId="87014442-3a6e-4a20-b17c-b0654398cae8" providerId="ADAL" clId="{5C920C4C-BB22-4209-937A-4B0EBE81931D}" dt="2024-08-29T10:49:12.066" v="414"/>
          <ac:spMkLst>
            <pc:docMk/>
            <pc:sldMk cId="3627171321" sldId="285"/>
            <ac:spMk id="37" creationId="{0842E554-38B6-3B7F-C3D4-50ADCB34CB74}"/>
          </ac:spMkLst>
        </pc:spChg>
        <pc:spChg chg="add del mod">
          <ac:chgData name="DARWIN RODOLFO CAINA AYSABUCHA" userId="87014442-3a6e-4a20-b17c-b0654398cae8" providerId="ADAL" clId="{5C920C4C-BB22-4209-937A-4B0EBE81931D}" dt="2024-08-29T11:11:36.581" v="670"/>
          <ac:spMkLst>
            <pc:docMk/>
            <pc:sldMk cId="3627171321" sldId="285"/>
            <ac:spMk id="41" creationId="{D8A62155-D11E-EB6C-C8AA-39D650D5036A}"/>
          </ac:spMkLst>
        </pc:spChg>
        <pc:spChg chg="add del mod">
          <ac:chgData name="DARWIN RODOLFO CAINA AYSABUCHA" userId="87014442-3a6e-4a20-b17c-b0654398cae8" providerId="ADAL" clId="{5C920C4C-BB22-4209-937A-4B0EBE81931D}" dt="2024-08-29T11:17:33.538" v="694" actId="22"/>
          <ac:spMkLst>
            <pc:docMk/>
            <pc:sldMk cId="3627171321" sldId="285"/>
            <ac:spMk id="44" creationId="{E603F182-EA51-227A-468B-263337A34779}"/>
          </ac:spMkLst>
        </pc:spChg>
        <pc:spChg chg="add del mod">
          <ac:chgData name="DARWIN RODOLFO CAINA AYSABUCHA" userId="87014442-3a6e-4a20-b17c-b0654398cae8" providerId="ADAL" clId="{5C920C4C-BB22-4209-937A-4B0EBE81931D}" dt="2024-08-29T11:23:11.955" v="703" actId="22"/>
          <ac:spMkLst>
            <pc:docMk/>
            <pc:sldMk cId="3627171321" sldId="285"/>
            <ac:spMk id="48" creationId="{2C590F05-804E-C7D3-56D4-4906225DBD94}"/>
          </ac:spMkLst>
        </pc:spChg>
        <pc:spChg chg="add del mod">
          <ac:chgData name="DARWIN RODOLFO CAINA AYSABUCHA" userId="87014442-3a6e-4a20-b17c-b0654398cae8" providerId="ADAL" clId="{5C920C4C-BB22-4209-937A-4B0EBE81931D}" dt="2024-08-29T11:43:04.258" v="719"/>
          <ac:spMkLst>
            <pc:docMk/>
            <pc:sldMk cId="3627171321" sldId="285"/>
            <ac:spMk id="52" creationId="{0A16A0D2-C339-07CE-81A7-E4EF8AF8129E}"/>
          </ac:spMkLst>
        </pc:spChg>
        <pc:spChg chg="add del mod">
          <ac:chgData name="DARWIN RODOLFO CAINA AYSABUCHA" userId="87014442-3a6e-4a20-b17c-b0654398cae8" providerId="ADAL" clId="{5C920C4C-BB22-4209-937A-4B0EBE81931D}" dt="2024-08-29T11:51:05.093" v="723" actId="22"/>
          <ac:spMkLst>
            <pc:docMk/>
            <pc:sldMk cId="3627171321" sldId="285"/>
            <ac:spMk id="55" creationId="{07EF7E00-A611-F210-8B8F-1493A2C397D0}"/>
          </ac:spMkLst>
        </pc:spChg>
        <pc:spChg chg="add del mod">
          <ac:chgData name="DARWIN RODOLFO CAINA AYSABUCHA" userId="87014442-3a6e-4a20-b17c-b0654398cae8" providerId="ADAL" clId="{5C920C4C-BB22-4209-937A-4B0EBE81931D}" dt="2024-08-29T11:52:32.190" v="728" actId="22"/>
          <ac:spMkLst>
            <pc:docMk/>
            <pc:sldMk cId="3627171321" sldId="285"/>
            <ac:spMk id="59" creationId="{933D3B79-77A7-EEFD-3492-6D64268D2EDD}"/>
          </ac:spMkLst>
        </pc:spChg>
        <pc:spChg chg="add del mod">
          <ac:chgData name="DARWIN RODOLFO CAINA AYSABUCHA" userId="87014442-3a6e-4a20-b17c-b0654398cae8" providerId="ADAL" clId="{5C920C4C-BB22-4209-937A-4B0EBE81931D}" dt="2024-08-29T13:26:01.180" v="938" actId="22"/>
          <ac:spMkLst>
            <pc:docMk/>
            <pc:sldMk cId="3627171321" sldId="285"/>
            <ac:spMk id="63" creationId="{D2C5877E-BF07-C739-CC27-9678FE726365}"/>
          </ac:spMkLst>
        </pc:spChg>
        <pc:picChg chg="add mod">
          <ac:chgData name="DARWIN RODOLFO CAINA AYSABUCHA" userId="87014442-3a6e-4a20-b17c-b0654398cae8" providerId="ADAL" clId="{5C920C4C-BB22-4209-937A-4B0EBE81931D}" dt="2024-08-29T10:30:08.692" v="224" actId="196"/>
          <ac:picMkLst>
            <pc:docMk/>
            <pc:sldMk cId="3627171321" sldId="285"/>
            <ac:picMk id="19" creationId="{35676AD6-CB33-E91A-1AF2-637CA51C3B71}"/>
          </ac:picMkLst>
        </pc:picChg>
        <pc:picChg chg="add mod">
          <ac:chgData name="DARWIN RODOLFO CAINA AYSABUCHA" userId="87014442-3a6e-4a20-b17c-b0654398cae8" providerId="ADAL" clId="{5C920C4C-BB22-4209-937A-4B0EBE81931D}" dt="2024-08-29T10:19:39.869" v="206"/>
          <ac:picMkLst>
            <pc:docMk/>
            <pc:sldMk cId="3627171321" sldId="285"/>
            <ac:picMk id="20" creationId="{AF6FDDA6-88F6-7C27-1034-9587E077F0E9}"/>
          </ac:picMkLst>
        </pc:picChg>
        <pc:picChg chg="add del mod modCrop">
          <ac:chgData name="DARWIN RODOLFO CAINA AYSABUCHA" userId="87014442-3a6e-4a20-b17c-b0654398cae8" providerId="ADAL" clId="{5C920C4C-BB22-4209-937A-4B0EBE81931D}" dt="2024-08-29T10:27:15.893" v="212" actId="478"/>
          <ac:picMkLst>
            <pc:docMk/>
            <pc:sldMk cId="3627171321" sldId="285"/>
            <ac:picMk id="21" creationId="{1F21464F-94B4-8E90-2C0F-1BA6331F15E2}"/>
          </ac:picMkLst>
        </pc:picChg>
        <pc:picChg chg="add del mod ord modCrop">
          <ac:chgData name="DARWIN RODOLFO CAINA AYSABUCHA" userId="87014442-3a6e-4a20-b17c-b0654398cae8" providerId="ADAL" clId="{5C920C4C-BB22-4209-937A-4B0EBE81931D}" dt="2024-08-29T10:29:03.478" v="218" actId="478"/>
          <ac:picMkLst>
            <pc:docMk/>
            <pc:sldMk cId="3627171321" sldId="285"/>
            <ac:picMk id="25" creationId="{0BF723B6-D21E-1980-38B7-E3022D9CC813}"/>
          </ac:picMkLst>
        </pc:picChg>
        <pc:picChg chg="add del mod ord modCrop">
          <ac:chgData name="DARWIN RODOLFO CAINA AYSABUCHA" userId="87014442-3a6e-4a20-b17c-b0654398cae8" providerId="ADAL" clId="{5C920C4C-BB22-4209-937A-4B0EBE81931D}" dt="2024-08-29T11:42:59.208" v="718" actId="478"/>
          <ac:picMkLst>
            <pc:docMk/>
            <pc:sldMk cId="3627171321" sldId="285"/>
            <ac:picMk id="29" creationId="{11802E4F-F4F9-553E-72B9-4164F643AB2A}"/>
          </ac:picMkLst>
        </pc:picChg>
        <pc:picChg chg="add del mod modCrop">
          <ac:chgData name="DARWIN RODOLFO CAINA AYSABUCHA" userId="87014442-3a6e-4a20-b17c-b0654398cae8" providerId="ADAL" clId="{5C920C4C-BB22-4209-937A-4B0EBE81931D}" dt="2024-08-29T10:41:34.037" v="402" actId="478"/>
          <ac:picMkLst>
            <pc:docMk/>
            <pc:sldMk cId="3627171321" sldId="285"/>
            <ac:picMk id="31" creationId="{144EAE5A-1C81-A7F8-DAE1-F1661AC5A31A}"/>
          </ac:picMkLst>
        </pc:picChg>
        <pc:picChg chg="add del mod modCrop">
          <ac:chgData name="DARWIN RODOLFO CAINA AYSABUCHA" userId="87014442-3a6e-4a20-b17c-b0654398cae8" providerId="ADAL" clId="{5C920C4C-BB22-4209-937A-4B0EBE81931D}" dt="2024-08-29T10:49:09.970" v="413" actId="478"/>
          <ac:picMkLst>
            <pc:docMk/>
            <pc:sldMk cId="3627171321" sldId="285"/>
            <ac:picMk id="35" creationId="{4D0230A5-D2CC-777D-3327-9A1C9C399A43}"/>
          </ac:picMkLst>
        </pc:picChg>
        <pc:picChg chg="add del mod modCrop">
          <ac:chgData name="DARWIN RODOLFO CAINA AYSABUCHA" userId="87014442-3a6e-4a20-b17c-b0654398cae8" providerId="ADAL" clId="{5C920C4C-BB22-4209-937A-4B0EBE81931D}" dt="2024-08-29T11:11:34.322" v="669" actId="478"/>
          <ac:picMkLst>
            <pc:docMk/>
            <pc:sldMk cId="3627171321" sldId="285"/>
            <ac:picMk id="39" creationId="{3D196C4C-F3F2-A7EB-7B10-B0A68838C1FA}"/>
          </ac:picMkLst>
        </pc:picChg>
        <pc:picChg chg="add mod modCrop">
          <ac:chgData name="DARWIN RODOLFO CAINA AYSABUCHA" userId="87014442-3a6e-4a20-b17c-b0654398cae8" providerId="ADAL" clId="{5C920C4C-BB22-4209-937A-4B0EBE81931D}" dt="2024-08-29T11:12:16.825" v="675" actId="18131"/>
          <ac:picMkLst>
            <pc:docMk/>
            <pc:sldMk cId="3627171321" sldId="285"/>
            <ac:picMk id="43" creationId="{44C51731-AAFC-12DB-86CE-DADFF66CA948}"/>
          </ac:picMkLst>
        </pc:picChg>
        <pc:picChg chg="add del mod ord modCrop">
          <ac:chgData name="DARWIN RODOLFO CAINA AYSABUCHA" userId="87014442-3a6e-4a20-b17c-b0654398cae8" providerId="ADAL" clId="{5C920C4C-BB22-4209-937A-4B0EBE81931D}" dt="2024-08-29T11:23:06.436" v="702" actId="478"/>
          <ac:picMkLst>
            <pc:docMk/>
            <pc:sldMk cId="3627171321" sldId="285"/>
            <ac:picMk id="46" creationId="{BEC56DA8-FE1D-D343-7098-CCBA2A48058B}"/>
          </ac:picMkLst>
        </pc:picChg>
        <pc:picChg chg="add mod ord modCrop">
          <ac:chgData name="DARWIN RODOLFO CAINA AYSABUCHA" userId="87014442-3a6e-4a20-b17c-b0654398cae8" providerId="ADAL" clId="{5C920C4C-BB22-4209-937A-4B0EBE81931D}" dt="2024-08-29T11:24:27.726" v="717" actId="18131"/>
          <ac:picMkLst>
            <pc:docMk/>
            <pc:sldMk cId="3627171321" sldId="285"/>
            <ac:picMk id="50" creationId="{5E1A34C7-C65D-6CCC-7676-A3A96F0EA8CE}"/>
          </ac:picMkLst>
        </pc:picChg>
        <pc:picChg chg="add del mod modCrop">
          <ac:chgData name="DARWIN RODOLFO CAINA AYSABUCHA" userId="87014442-3a6e-4a20-b17c-b0654398cae8" providerId="ADAL" clId="{5C920C4C-BB22-4209-937A-4B0EBE81931D}" dt="2024-08-29T11:51:02.196" v="722" actId="478"/>
          <ac:picMkLst>
            <pc:docMk/>
            <pc:sldMk cId="3627171321" sldId="285"/>
            <ac:picMk id="53" creationId="{415D67D5-AC83-5884-D031-9834690215C8}"/>
          </ac:picMkLst>
        </pc:picChg>
        <pc:picChg chg="add del mod ord modCrop">
          <ac:chgData name="DARWIN RODOLFO CAINA AYSABUCHA" userId="87014442-3a6e-4a20-b17c-b0654398cae8" providerId="ADAL" clId="{5C920C4C-BB22-4209-937A-4B0EBE81931D}" dt="2024-08-29T11:52:28.937" v="727" actId="478"/>
          <ac:picMkLst>
            <pc:docMk/>
            <pc:sldMk cId="3627171321" sldId="285"/>
            <ac:picMk id="57" creationId="{1EFF4875-5CFC-AB3E-D9E2-1B8CC4A9EE6F}"/>
          </ac:picMkLst>
        </pc:picChg>
        <pc:picChg chg="add del mod ord modCrop">
          <ac:chgData name="DARWIN RODOLFO CAINA AYSABUCHA" userId="87014442-3a6e-4a20-b17c-b0654398cae8" providerId="ADAL" clId="{5C920C4C-BB22-4209-937A-4B0EBE81931D}" dt="2024-08-29T13:25:58.616" v="937" actId="478"/>
          <ac:picMkLst>
            <pc:docMk/>
            <pc:sldMk cId="3627171321" sldId="285"/>
            <ac:picMk id="61" creationId="{852898E0-3D3A-77A5-6B4E-3BA8BD0F3297}"/>
          </ac:picMkLst>
        </pc:picChg>
        <pc:picChg chg="add mod ord modCrop">
          <ac:chgData name="DARWIN RODOLFO CAINA AYSABUCHA" userId="87014442-3a6e-4a20-b17c-b0654398cae8" providerId="ADAL" clId="{5C920C4C-BB22-4209-937A-4B0EBE81931D}" dt="2024-08-29T13:26:33.039" v="942" actId="18131"/>
          <ac:picMkLst>
            <pc:docMk/>
            <pc:sldMk cId="3627171321" sldId="285"/>
            <ac:picMk id="1025" creationId="{C117E4D0-ABC5-CDB3-2BB1-5A7371E467CE}"/>
          </ac:picMkLst>
        </pc:picChg>
        <pc:picChg chg="add del mod">
          <ac:chgData name="DARWIN RODOLFO CAINA AYSABUCHA" userId="87014442-3a6e-4a20-b17c-b0654398cae8" providerId="ADAL" clId="{5C920C4C-BB22-4209-937A-4B0EBE81931D}" dt="2024-08-29T11:15:55.247" v="693" actId="478"/>
          <ac:picMkLst>
            <pc:docMk/>
            <pc:sldMk cId="3627171321" sldId="285"/>
            <ac:picMk id="1026" creationId="{32048FDD-F954-477B-7ED0-556DFD287911}"/>
          </ac:picMkLst>
        </pc:picChg>
        <pc:picChg chg="add del mod">
          <ac:chgData name="DARWIN RODOLFO CAINA AYSABUCHA" userId="87014442-3a6e-4a20-b17c-b0654398cae8" providerId="ADAL" clId="{5C920C4C-BB22-4209-937A-4B0EBE81931D}" dt="2024-08-29T11:15:42.815" v="692" actId="21"/>
          <ac:picMkLst>
            <pc:docMk/>
            <pc:sldMk cId="3627171321" sldId="285"/>
            <ac:picMk id="1028" creationId="{B4BFEC2A-36FF-8F51-BB40-D0DAFE3DDBC6}"/>
          </ac:picMkLst>
        </pc:picChg>
      </pc:sldChg>
      <pc:sldMasterChg chg="delSldLayout">
        <pc:chgData name="DARWIN RODOLFO CAINA AYSABUCHA" userId="87014442-3a6e-4a20-b17c-b0654398cae8" providerId="ADAL" clId="{5C920C4C-BB22-4209-937A-4B0EBE81931D}" dt="2024-08-29T11:53:48.332" v="745" actId="47"/>
        <pc:sldMasterMkLst>
          <pc:docMk/>
          <pc:sldMasterMk cId="1442458591" sldId="2147483695"/>
        </pc:sldMasterMkLst>
        <pc:sldLayoutChg chg="del">
          <pc:chgData name="DARWIN RODOLFO CAINA AYSABUCHA" userId="87014442-3a6e-4a20-b17c-b0654398cae8" providerId="ADAL" clId="{5C920C4C-BB22-4209-937A-4B0EBE81931D}" dt="2024-08-29T11:53:48.332" v="745"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‹Nº›</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197441" y="1534001"/>
            <a:ext cx="17520673" cy="2855066"/>
          </a:xfrm>
        </p:spPr>
        <p:txBody>
          <a:bodyPr>
            <a:normAutofit/>
          </a:bodyPr>
          <a:lstStyle/>
          <a:p>
            <a:r>
              <a:rPr lang="en-US" sz="8000" dirty="0"/>
              <a:t>Self-heating effect in silicon nanowires field-effect transistors (</a:t>
            </a:r>
            <a:r>
              <a:rPr lang="en-US" sz="8000" dirty="0" err="1"/>
              <a:t>SiNWT</a:t>
            </a:r>
            <a:r>
              <a:rPr lang="en-US" sz="8000" dirty="0"/>
              <a:t>)</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D. Caina</a:t>
            </a:r>
            <a:r>
              <a:rPr lang="en-US" baseline="30000" dirty="0"/>
              <a:t>1</a:t>
            </a:r>
          </a:p>
          <a:p>
            <a:pPr>
              <a:spcBef>
                <a:spcPts val="3000"/>
              </a:spcBef>
            </a:pPr>
            <a:r>
              <a:rPr lang="en-US" baseline="30000" dirty="0"/>
              <a:t>1. </a:t>
            </a:r>
            <a:r>
              <a:rPr lang="en-US" baseline="30000" dirty="0" err="1"/>
              <a:t>Facultad</a:t>
            </a:r>
            <a:r>
              <a:rPr lang="en-US" baseline="30000" dirty="0"/>
              <a:t> de </a:t>
            </a:r>
            <a:r>
              <a:rPr lang="en-US" baseline="30000" dirty="0" err="1"/>
              <a:t>Ciencias</a:t>
            </a:r>
            <a:r>
              <a:rPr lang="en-US" baseline="30000" dirty="0"/>
              <a:t>, Universidad Central del Ecuador, Quito, Ecuador</a:t>
            </a:r>
          </a:p>
        </p:txBody>
      </p:sp>
      <p:pic>
        <p:nvPicPr>
          <p:cNvPr id="19" name="Marcador de posición de imagen 18" descr="Imagen en blanco y negro&#10;&#10;Descripción generada automáticamente con confianza media">
            <a:extLst>
              <a:ext uri="{FF2B5EF4-FFF2-40B4-BE49-F238E27FC236}">
                <a16:creationId xmlns:a16="http://schemas.microsoft.com/office/drawing/2014/main" id="{35676AD6-CB33-E91A-1AF2-637CA51C3B7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3017" r="23017"/>
          <a:stretch>
            <a:fillRect/>
          </a:stretch>
        </p:blipFill>
        <p:spPr>
          <a:xfrm flipH="1">
            <a:off x="0" y="-33338"/>
            <a:ext cx="12557125" cy="12209463"/>
          </a:xfr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30" y="21687824"/>
            <a:ext cx="15362500" cy="6284199"/>
          </a:xfrm>
        </p:spPr>
        <p:txBody>
          <a:bodyPr/>
          <a:lstStyle/>
          <a:p>
            <a:r>
              <a:rPr lang="en-US" dirty="0"/>
              <a:t>The schematic illustration and geometry of the </a:t>
            </a:r>
            <a:r>
              <a:rPr lang="en-US" dirty="0" err="1"/>
              <a:t>SiNWT</a:t>
            </a:r>
            <a:r>
              <a:rPr lang="en-US" dirty="0"/>
              <a:t> being simulated in this project is illustrated in Figure 1(a)(b). We used an axisymmetric geometry for defining the parameters in COMSOL, but the simulation results are computed for 3D dimensions. The gate, source and drain contacts are considered like electrodes, according the available boundary conditions in COMSOL.</a:t>
            </a:r>
          </a:p>
          <a:p>
            <a:r>
              <a:rPr lang="en-US" dirty="0"/>
              <a:t>The schematic view in 3D of </a:t>
            </a:r>
            <a:r>
              <a:rPr lang="en-US" dirty="0" err="1"/>
              <a:t>SiMWT</a:t>
            </a:r>
            <a:r>
              <a:rPr lang="en-US" dirty="0"/>
              <a:t> is illustrated in Figure 1(c), where the hot spot is located close to the drain side of the device.</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3"/>
            <a:ext cx="15220541" cy="3152535"/>
          </a:xfrm>
        </p:spPr>
        <p:txBody>
          <a:bodyPr/>
          <a:lstStyle/>
          <a:p>
            <a:r>
              <a:rPr lang="en-US" sz="2400" dirty="0"/>
              <a:t>R. Wang, J. </a:t>
            </a:r>
            <a:r>
              <a:rPr lang="en-US" sz="2400" dirty="0" err="1"/>
              <a:t>Zhuge</a:t>
            </a:r>
            <a:r>
              <a:rPr lang="en-US" sz="2400" dirty="0"/>
              <a:t>, R. Huang, D. Kim, D. Park, and Y. Wang, "Investigation on Self-Heating Effect in Gate-All-Around Silicon Nanowire MOSFETs From Top-Down Approach", IEEE Electron Device Lett., vol. 30, no. 5, pp. 559–561, May 2009.</a:t>
            </a:r>
          </a:p>
          <a:p>
            <a:r>
              <a:rPr lang="en-US" sz="2400" dirty="0"/>
              <a:t>D. </a:t>
            </a:r>
            <a:r>
              <a:rPr lang="en-US" sz="2400" dirty="0" err="1"/>
              <a:t>Vasileska</a:t>
            </a:r>
            <a:r>
              <a:rPr lang="en-US" sz="2400" dirty="0"/>
              <a:t>, A. Hossain, K. </a:t>
            </a:r>
            <a:r>
              <a:rPr lang="en-US" sz="2400" dirty="0" err="1"/>
              <a:t>Raleva</a:t>
            </a:r>
            <a:r>
              <a:rPr lang="en-US" sz="2400" dirty="0"/>
              <a:t>, and S. M. </a:t>
            </a:r>
            <a:r>
              <a:rPr lang="en-US" sz="2400" dirty="0" err="1"/>
              <a:t>Goodnick</a:t>
            </a:r>
            <a:r>
              <a:rPr lang="en-US" sz="2400" dirty="0"/>
              <a:t>, "The role of the source and drain contacts on self-heating effect in nanowire transistors", J. </a:t>
            </a:r>
            <a:r>
              <a:rPr lang="en-US" sz="2400" dirty="0" err="1"/>
              <a:t>Comput</a:t>
            </a:r>
            <a:r>
              <a:rPr lang="en-US" sz="2400" dirty="0"/>
              <a:t>. Electron., vol. 9, no. 3–4, pp. 180–186, Dec. 2010.</a:t>
            </a:r>
          </a:p>
          <a:p>
            <a:r>
              <a:rPr lang="en-US" sz="2400" dirty="0"/>
              <a:t>C. Jeon et al., “Joule Heating to Enhance the Performance of a Gate-All-Around Silicon Nanowire Transistor”, IEEE Trans. Electron Devices, vol. 63, no. 6, pp. 2288–2292, Jun. 2016.</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197297" y="5246128"/>
            <a:ext cx="17520817" cy="3895500"/>
          </a:xfrm>
        </p:spPr>
        <p:txBody>
          <a:bodyPr/>
          <a:lstStyle/>
          <a:p>
            <a:r>
              <a:rPr lang="en-US" sz="6000"/>
              <a:t>Self-heating effect in </a:t>
            </a:r>
            <a:r>
              <a:rPr lang="en-US" sz="6000" dirty="0" err="1"/>
              <a:t>SiNWT</a:t>
            </a:r>
            <a:r>
              <a:rPr lang="en-US" sz="6000" dirty="0"/>
              <a:t> may lead to a substantial increase in the effective operating temperature of the device, which degrades the device electrical performance and affects device reliability.</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The scaling of the technology to dimensions below ~45 nm, where short channel effects start to become significant, has required significant changes to the simple planar two-dimensional (2D) metal-oxide-semiconductor field-effect transistor (MOSFET). Nanowire Field-Effect Transistors are being investigated to solve short-channel effects (SCE) in future MOSFET technology. Silicon Nanowire Field-Effect Transistor (</a:t>
            </a:r>
            <a:r>
              <a:rPr lang="en-US" dirty="0" err="1"/>
              <a:t>SiNWT</a:t>
            </a:r>
            <a:r>
              <a:rPr lang="en-US" dirty="0"/>
              <a:t>) has attracted broad attention among them. </a:t>
            </a:r>
          </a:p>
          <a:p>
            <a:r>
              <a:rPr lang="en-US" dirty="0"/>
              <a:t>There are more and more devices per unit area, which results into increasing large amounts of heat generated per unit volume. Self-heating may lead to a substantial increase in the effective operating temperature of the device, which degrades the device electrical performance and affects device reliability. The present project aims to localize the hot spot in the </a:t>
            </a:r>
            <a:r>
              <a:rPr lang="en-US" dirty="0" err="1"/>
              <a:t>SiNWT</a:t>
            </a:r>
            <a:r>
              <a:rPr lang="en-US" dirty="0"/>
              <a:t>, and to plot the distribution of the heat in the channel of it.</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6649932"/>
            <a:ext cx="13776431" cy="1468347"/>
          </a:xfrm>
        </p:spPr>
        <p:txBody>
          <a:bodyPr/>
          <a:lstStyle/>
          <a:p>
            <a:r>
              <a:rPr lang="en-US" dirty="0"/>
              <a:t>FIGURE 1. (a) Schematic of </a:t>
            </a:r>
            <a:r>
              <a:rPr lang="en-US" dirty="0" err="1"/>
              <a:t>SiNWT</a:t>
            </a:r>
            <a:r>
              <a:rPr lang="en-US" dirty="0"/>
              <a:t> elements. (b) Geometry for COMSOL simulation. (c) 3D view of the simulated </a:t>
            </a:r>
            <a:r>
              <a:rPr lang="en-US" dirty="0" err="1"/>
              <a:t>SiNWT</a:t>
            </a:r>
            <a:r>
              <a:rPr lang="en-US" dirty="0"/>
              <a:t> and place where the hot spot is located.</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The location of the hot spot in the </a:t>
            </a:r>
            <a:r>
              <a:rPr lang="en-US" dirty="0" err="1"/>
              <a:t>SiNWT</a:t>
            </a:r>
            <a:r>
              <a:rPr lang="en-US" dirty="0"/>
              <a:t> was determined and showed by plotting the distribution of the heat in the channel with respect to the geometrical parameters of the </a:t>
            </a:r>
            <a:r>
              <a:rPr lang="en-US" dirty="0" err="1"/>
              <a:t>SiNWT</a:t>
            </a:r>
            <a:r>
              <a:rPr lang="en-US" dirty="0"/>
              <a:t> as depicted in Figure 2. The graphic shows high values at the drain side, where the hot spot is located.</a:t>
            </a:r>
            <a:endParaRPr lang="es-EC" dirty="0"/>
          </a:p>
          <a:p>
            <a:r>
              <a:rPr lang="en-US" dirty="0"/>
              <a:t>The self-heating effect in </a:t>
            </a:r>
            <a:r>
              <a:rPr lang="en-US" dirty="0" err="1"/>
              <a:t>SiNWT</a:t>
            </a:r>
            <a:r>
              <a:rPr lang="en-US" dirty="0"/>
              <a:t> is due to the low thermal conductivity of the silicon at nanoscale. Thus, the heat inside the channel cannot dissipate easily.</a:t>
            </a:r>
          </a:p>
          <a:p>
            <a:r>
              <a:rPr lang="en-US" dirty="0"/>
              <a:t>Other results show that the diameter of </a:t>
            </a:r>
            <a:r>
              <a:rPr lang="en-US" dirty="0" err="1"/>
              <a:t>SiNWTs</a:t>
            </a:r>
            <a:r>
              <a:rPr lang="en-US" dirty="0"/>
              <a:t> is an important factor that influence the self-heating effect. For instance, the 8 nm radius has more heat in the channel than the one with 12 nm.</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2" y="29112443"/>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dirty="0"/>
              <a:t>FIGURE 2. Distribution of the heat in the </a:t>
            </a:r>
            <a:r>
              <a:rPr lang="en-US" dirty="0" err="1"/>
              <a:t>SiNWT</a:t>
            </a:r>
            <a:r>
              <a:rPr lang="en-US" dirty="0"/>
              <a:t> channel, where the hot spot is located close to the drain side.</a:t>
            </a:r>
          </a:p>
        </p:txBody>
      </p:sp>
      <p:pic>
        <p:nvPicPr>
          <p:cNvPr id="43" name="Marcador de posición de imagen 42" descr="Gráfico&#10;&#10;Descripción generada automáticamente">
            <a:extLst>
              <a:ext uri="{FF2B5EF4-FFF2-40B4-BE49-F238E27FC236}">
                <a16:creationId xmlns:a16="http://schemas.microsoft.com/office/drawing/2014/main" id="{44C51731-AAFC-12DB-86CE-DADFF66CA948}"/>
              </a:ext>
            </a:extLst>
          </p:cNvPr>
          <p:cNvPicPr>
            <a:picLocks noGrp="1" noChangeAspect="1"/>
          </p:cNvPicPr>
          <p:nvPr>
            <p:ph type="pic" sz="quarter" idx="34"/>
          </p:nvPr>
        </p:nvPicPr>
        <p:blipFill rotWithShape="1">
          <a:blip r:embed="rId3">
            <a:extLst>
              <a:ext uri="{28A0092B-C50C-407E-A947-70E740481C1C}">
                <a14:useLocalDpi xmlns:a14="http://schemas.microsoft.com/office/drawing/2010/main" val="0"/>
              </a:ext>
            </a:extLst>
          </a:blip>
          <a:srcRect l="-2399" t="5215" r="-5104"/>
          <a:stretch/>
        </p:blipFill>
        <p:spPr>
          <a:xfrm>
            <a:off x="17526117" y="29532851"/>
            <a:ext cx="14191997" cy="6565522"/>
          </a:xfrm>
        </p:spPr>
      </p:pic>
      <p:pic>
        <p:nvPicPr>
          <p:cNvPr id="50" name="Marcador de posición de imagen 49">
            <a:extLst>
              <a:ext uri="{FF2B5EF4-FFF2-40B4-BE49-F238E27FC236}">
                <a16:creationId xmlns:a16="http://schemas.microsoft.com/office/drawing/2014/main" id="{5E1A34C7-C65D-6CCC-7676-A3A96F0EA8CE}"/>
              </a:ext>
            </a:extLst>
          </p:cNvPr>
          <p:cNvPicPr>
            <a:picLocks noGrp="1" noChangeAspect="1"/>
          </p:cNvPicPr>
          <p:nvPr>
            <p:ph type="pic" sz="quarter" idx="31"/>
          </p:nvPr>
        </p:nvPicPr>
        <p:blipFill rotWithShape="1">
          <a:blip r:embed="rId4"/>
          <a:srcRect l="-6989" t="-988" r="-4276"/>
          <a:stretch/>
        </p:blipFill>
        <p:spPr>
          <a:xfrm>
            <a:off x="17116730" y="38786587"/>
            <a:ext cx="14653608" cy="3152536"/>
          </a:xfrm>
        </p:spPr>
      </p:pic>
      <p:pic>
        <p:nvPicPr>
          <p:cNvPr id="1025" name="Marcador de posición de imagen 1024">
            <a:extLst>
              <a:ext uri="{FF2B5EF4-FFF2-40B4-BE49-F238E27FC236}">
                <a16:creationId xmlns:a16="http://schemas.microsoft.com/office/drawing/2014/main" id="{C117E4D0-ABC5-CDB3-2BB1-5A7371E467CE}"/>
              </a:ext>
            </a:extLst>
          </p:cNvPr>
          <p:cNvPicPr>
            <a:picLocks noGrp="1" noChangeAspect="1"/>
          </p:cNvPicPr>
          <p:nvPr>
            <p:ph type="pic" sz="quarter" idx="29"/>
          </p:nvPr>
        </p:nvPicPr>
        <p:blipFill rotWithShape="1">
          <a:blip r:embed="rId5"/>
          <a:srcRect l="-1" t="-7518" r="-358" b="-7162"/>
          <a:stretch/>
        </p:blipFill>
        <p:spPr>
          <a:xfrm>
            <a:off x="1196912" y="20360447"/>
            <a:ext cx="13710909" cy="625621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662</TotalTime>
  <Words>644</Words>
  <Application>Microsoft Office PowerPoint</Application>
  <PresentationFormat>Personalizado</PresentationFormat>
  <Paragraphs>19</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Office Theme</vt:lpstr>
      <vt:lpstr>Self-heating effect in silicon nanowires field-effect transistors (SiNWT)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Darwin Caina</cp:lastModifiedBy>
  <cp:revision>107</cp:revision>
  <cp:lastPrinted>2023-01-06T15:48:30Z</cp:lastPrinted>
  <dcterms:created xsi:type="dcterms:W3CDTF">2023-01-03T14:57:49Z</dcterms:created>
  <dcterms:modified xsi:type="dcterms:W3CDTF">2024-08-30T23:41:12Z</dcterms:modified>
</cp:coreProperties>
</file>