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heme/theme2.xml" ContentType="application/vnd.openxmlformats-officedocument.them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2.xml" ContentType="application/vnd.openxmlformats-officedocument.presentationml.notesSlide+xml"/>
  <Override PartName="/ppt/tags/tag92.xml" ContentType="application/vnd.openxmlformats-officedocument.presentationml.tags+xml"/>
  <Override PartName="/ppt/notesSlides/notesSlide3.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notesSlides/notesSlide4.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notesSlides/notesSlide5.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notesSlides/notesSlide6.xml" ContentType="application/vnd.openxmlformats-officedocument.presentationml.notesSlide+xml"/>
  <Override PartName="/ppt/tags/tag99.xml" ContentType="application/vnd.openxmlformats-officedocument.presentationml.tags+xml"/>
  <Override PartName="/ppt/notesSlides/notesSlide7.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5" r:id="rId1"/>
  </p:sldMasterIdLst>
  <p:notesMasterIdLst>
    <p:notesMasterId r:id="rId24"/>
  </p:notesMasterIdLst>
  <p:sldIdLst>
    <p:sldId id="273" r:id="rId2"/>
    <p:sldId id="274" r:id="rId3"/>
    <p:sldId id="277" r:id="rId4"/>
    <p:sldId id="306" r:id="rId5"/>
    <p:sldId id="307" r:id="rId6"/>
    <p:sldId id="308" r:id="rId7"/>
    <p:sldId id="310" r:id="rId8"/>
    <p:sldId id="280" r:id="rId9"/>
    <p:sldId id="321" r:id="rId10"/>
    <p:sldId id="288" r:id="rId11"/>
    <p:sldId id="281" r:id="rId12"/>
    <p:sldId id="311" r:id="rId13"/>
    <p:sldId id="312" r:id="rId14"/>
    <p:sldId id="313" r:id="rId15"/>
    <p:sldId id="314" r:id="rId16"/>
    <p:sldId id="315" r:id="rId17"/>
    <p:sldId id="316" r:id="rId18"/>
    <p:sldId id="317" r:id="rId19"/>
    <p:sldId id="318" r:id="rId20"/>
    <p:sldId id="319" r:id="rId21"/>
    <p:sldId id="320" r:id="rId22"/>
    <p:sldId id="294" r:id="rId23"/>
  </p:sldIdLst>
  <p:sldSz cx="12192000" cy="6858000"/>
  <p:notesSz cx="6858000" cy="9144000"/>
  <p:custDataLst>
    <p:tags r:id="rId25"/>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14">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599"/>
    <a:srgbClr val="5A5A6C"/>
    <a:srgbClr val="686878"/>
    <a:srgbClr val="FCC7B2"/>
    <a:srgbClr val="BA62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p:cViewPr varScale="1">
        <p:scale>
          <a:sx n="103" d="100"/>
          <a:sy n="103" d="100"/>
        </p:scale>
        <p:origin x="792" y="108"/>
      </p:cViewPr>
      <p:guideLst>
        <p:guide orient="horz" pos="2114"/>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F23B5C9-D709-7ACE-309C-FCBF613A44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a:extLst>
              <a:ext uri="{FF2B5EF4-FFF2-40B4-BE49-F238E27FC236}">
                <a16:creationId xmlns:a16="http://schemas.microsoft.com/office/drawing/2014/main" id="{2903DD23-8ACB-06E8-EF7F-FAB8ADD8DB4F}"/>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80C64B93-C1F2-493A-8F25-ED0BBB27C238}" type="datetimeFigureOut">
              <a:rPr lang="zh-CN" altLang="en-US"/>
              <a:pPr>
                <a:defRPr/>
              </a:pPr>
              <a:t>2026/10/12</a:t>
            </a:fld>
            <a:endParaRPr lang="zh-CN" altLang="en-US"/>
          </a:p>
        </p:txBody>
      </p:sp>
      <p:sp>
        <p:nvSpPr>
          <p:cNvPr id="4" name="幻灯片图像占位符 3">
            <a:extLst>
              <a:ext uri="{FF2B5EF4-FFF2-40B4-BE49-F238E27FC236}">
                <a16:creationId xmlns:a16="http://schemas.microsoft.com/office/drawing/2014/main" id="{DE6663B0-696A-4410-B5B4-6ED33600FC05}"/>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70155C5D-0CE6-A015-4F04-6162F7CB1C66}"/>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二级</a:t>
            </a:r>
          </a:p>
          <a:p>
            <a:pPr lvl="2"/>
            <a:r>
              <a:rPr lang="zh-CN" altLang="en-US" noProof="0"/>
              <a:t>三级</a:t>
            </a:r>
          </a:p>
          <a:p>
            <a:pPr lvl="3"/>
            <a:r>
              <a:rPr lang="zh-CN" altLang="en-US" noProof="0"/>
              <a:t>四级</a:t>
            </a:r>
          </a:p>
          <a:p>
            <a:pPr lvl="4"/>
            <a:r>
              <a:rPr lang="zh-CN" altLang="en-US" noProof="0"/>
              <a:t>五级</a:t>
            </a:r>
          </a:p>
        </p:txBody>
      </p:sp>
      <p:sp>
        <p:nvSpPr>
          <p:cNvPr id="6" name="页脚占位符 5">
            <a:extLst>
              <a:ext uri="{FF2B5EF4-FFF2-40B4-BE49-F238E27FC236}">
                <a16:creationId xmlns:a16="http://schemas.microsoft.com/office/drawing/2014/main" id="{3E682C24-BCAA-B909-0BA1-BF11A40C4F4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a:extLst>
              <a:ext uri="{FF2B5EF4-FFF2-40B4-BE49-F238E27FC236}">
                <a16:creationId xmlns:a16="http://schemas.microsoft.com/office/drawing/2014/main" id="{3E78A3F9-FF4E-7CF7-A3FC-453A2632F0F0}"/>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854D0833-3CEC-4330-95C1-66F4D0E7B73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54D0833-3CEC-4330-95C1-66F4D0E7B73E}" type="slidenum">
              <a:rPr lang="zh-CN" altLang="en-US" smtClean="0"/>
              <a:pPr>
                <a:defRPr/>
              </a:pPr>
              <a:t>1</a:t>
            </a:fld>
            <a:endParaRPr lang="zh-CN" altLang="en-US"/>
          </a:p>
        </p:txBody>
      </p:sp>
    </p:spTree>
    <p:extLst>
      <p:ext uri="{BB962C8B-B14F-4D97-AF65-F5344CB8AC3E}">
        <p14:creationId xmlns:p14="http://schemas.microsoft.com/office/powerpoint/2010/main" val="1442559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854D0833-3CEC-4330-95C1-66F4D0E7B73E}" type="slidenum">
              <a:rPr lang="zh-CN" altLang="en-US" smtClean="0"/>
              <a:pPr>
                <a:defRPr/>
              </a:pPr>
              <a:t>2</a:t>
            </a:fld>
            <a:endParaRPr lang="zh-CN" altLang="en-US"/>
          </a:p>
        </p:txBody>
      </p:sp>
    </p:spTree>
    <p:extLst>
      <p:ext uri="{BB962C8B-B14F-4D97-AF65-F5344CB8AC3E}">
        <p14:creationId xmlns:p14="http://schemas.microsoft.com/office/powerpoint/2010/main" val="2561851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当前许多研究人员对热化学卡诺电池进行了不同尺度的研究，也取得了一些成果。</a:t>
            </a:r>
          </a:p>
        </p:txBody>
      </p:sp>
      <p:sp>
        <p:nvSpPr>
          <p:cNvPr id="4" name="灯片编号占位符 3"/>
          <p:cNvSpPr>
            <a:spLocks noGrp="1"/>
          </p:cNvSpPr>
          <p:nvPr>
            <p:ph type="sldNum" sz="quarter" idx="5"/>
          </p:nvPr>
        </p:nvSpPr>
        <p:spPr/>
        <p:txBody>
          <a:bodyPr/>
          <a:lstStyle/>
          <a:p>
            <a:pPr>
              <a:defRPr/>
            </a:pPr>
            <a:fld id="{854D0833-3CEC-4330-95C1-66F4D0E7B73E}" type="slidenum">
              <a:rPr lang="zh-CN" altLang="en-US" smtClean="0"/>
              <a:pPr>
                <a:defRPr/>
              </a:pPr>
              <a:t>3</a:t>
            </a:fld>
            <a:endParaRPr lang="zh-CN" altLang="en-US"/>
          </a:p>
        </p:txBody>
      </p:sp>
    </p:spTree>
    <p:extLst>
      <p:ext uri="{BB962C8B-B14F-4D97-AF65-F5344CB8AC3E}">
        <p14:creationId xmlns:p14="http://schemas.microsoft.com/office/powerpoint/2010/main" val="2731459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碳达峰节点，可再生能源在能源结构中占比不断增大，但是可再生能源具有波动性，不同季节不同地域供需不匹配，国家曾开会强调大力推动我国新能源高质量发展，但长时储能技术仍是制约其发展的一大短板，因此，我们应该加强对长时储能的公关，探索新的储能形式！</a:t>
            </a:r>
          </a:p>
        </p:txBody>
      </p:sp>
      <p:sp>
        <p:nvSpPr>
          <p:cNvPr id="4" name="灯片编号占位符 3"/>
          <p:cNvSpPr>
            <a:spLocks noGrp="1"/>
          </p:cNvSpPr>
          <p:nvPr>
            <p:ph type="sldNum" sz="quarter" idx="5"/>
          </p:nvPr>
        </p:nvSpPr>
        <p:spPr/>
        <p:txBody>
          <a:bodyPr/>
          <a:lstStyle/>
          <a:p>
            <a:pPr>
              <a:defRPr/>
            </a:pPr>
            <a:fld id="{854D0833-3CEC-4330-95C1-66F4D0E7B73E}" type="slidenum">
              <a:rPr lang="zh-CN" altLang="en-US" smtClean="0"/>
              <a:pPr>
                <a:defRPr/>
              </a:pPr>
              <a:t>4</a:t>
            </a:fld>
            <a:endParaRPr lang="zh-CN" altLang="en-US"/>
          </a:p>
        </p:txBody>
      </p:sp>
    </p:spTree>
    <p:extLst>
      <p:ext uri="{BB962C8B-B14F-4D97-AF65-F5344CB8AC3E}">
        <p14:creationId xmlns:p14="http://schemas.microsoft.com/office/powerpoint/2010/main" val="3333292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将现有储能技术进行对比，我们可以发现热化学储能无论从储能时长还是储能容量上看都是十分具有竞争力，热化学储能是通过可逆反应进行化学能与热能的转换，通过化学能存储时寿命长且没有什么损失，并且储热多，不同反应的温区不同，因此热化学储能有着长时存储近乎无损、储热密度高、储热温度范围宽以及安全无污染等优势，因此在诸多技术在，热化学储能可以实现长时、无损、灵活储能。</a:t>
            </a:r>
          </a:p>
        </p:txBody>
      </p:sp>
      <p:sp>
        <p:nvSpPr>
          <p:cNvPr id="4" name="灯片编号占位符 3"/>
          <p:cNvSpPr>
            <a:spLocks noGrp="1"/>
          </p:cNvSpPr>
          <p:nvPr>
            <p:ph type="sldNum" sz="quarter" idx="5"/>
          </p:nvPr>
        </p:nvSpPr>
        <p:spPr/>
        <p:txBody>
          <a:bodyPr/>
          <a:lstStyle/>
          <a:p>
            <a:pPr>
              <a:defRPr/>
            </a:pPr>
            <a:fld id="{854D0833-3CEC-4330-95C1-66F4D0E7B73E}" type="slidenum">
              <a:rPr lang="zh-CN" altLang="en-US" smtClean="0"/>
              <a:pPr>
                <a:defRPr/>
              </a:pPr>
              <a:t>5</a:t>
            </a:fld>
            <a:endParaRPr lang="zh-CN" altLang="en-US"/>
          </a:p>
        </p:txBody>
      </p:sp>
    </p:spTree>
    <p:extLst>
      <p:ext uri="{BB962C8B-B14F-4D97-AF65-F5344CB8AC3E}">
        <p14:creationId xmlns:p14="http://schemas.microsoft.com/office/powerpoint/2010/main" val="3706659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卡诺电池是近年来新兴的一项储能技术，它可以在谷电期吸收多余电能，也可以吸收可再生能源发电，利用热泵循环将低品位热能与多余电能转化为高品位热能，进行蓄热蓄冷储存；在用电高峰期，可以通过热机循环进行发电，达到削峰填谷的效果。因此卡诺电池可以实现可再生能源的消纳与余热的利用。</a:t>
            </a:r>
          </a:p>
        </p:txBody>
      </p:sp>
      <p:sp>
        <p:nvSpPr>
          <p:cNvPr id="4" name="灯片编号占位符 3"/>
          <p:cNvSpPr>
            <a:spLocks noGrp="1"/>
          </p:cNvSpPr>
          <p:nvPr>
            <p:ph type="sldNum" sz="quarter" idx="5"/>
          </p:nvPr>
        </p:nvSpPr>
        <p:spPr/>
        <p:txBody>
          <a:bodyPr/>
          <a:lstStyle/>
          <a:p>
            <a:pPr>
              <a:defRPr/>
            </a:pPr>
            <a:fld id="{854D0833-3CEC-4330-95C1-66F4D0E7B73E}" type="slidenum">
              <a:rPr lang="zh-CN" altLang="en-US" smtClean="0"/>
              <a:pPr>
                <a:defRPr/>
              </a:pPr>
              <a:t>6</a:t>
            </a:fld>
            <a:endParaRPr lang="zh-CN" altLang="en-US"/>
          </a:p>
        </p:txBody>
      </p:sp>
    </p:spTree>
    <p:extLst>
      <p:ext uri="{BB962C8B-B14F-4D97-AF65-F5344CB8AC3E}">
        <p14:creationId xmlns:p14="http://schemas.microsoft.com/office/powerpoint/2010/main" val="1172452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6A48F-4A6B-D3C7-9991-3F37A33917C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209AD9B-465B-29CF-FD0A-A8DC6DF86E7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B26CA25-BFE2-BC71-981B-4DA171761A67}"/>
              </a:ext>
            </a:extLst>
          </p:cNvPr>
          <p:cNvSpPr>
            <a:spLocks noGrp="1"/>
          </p:cNvSpPr>
          <p:nvPr>
            <p:ph type="body" idx="1"/>
          </p:nvPr>
        </p:nvSpPr>
        <p:spPr/>
        <p:txBody>
          <a:bodyPr/>
          <a:lstStyle/>
          <a:p>
            <a:r>
              <a:rPr lang="zh-CN" altLang="en-US" dirty="0"/>
              <a:t>当前许多研究人员对热化学卡诺电池进行了不同尺度的研究，也取得了一些成果。</a:t>
            </a:r>
          </a:p>
        </p:txBody>
      </p:sp>
      <p:sp>
        <p:nvSpPr>
          <p:cNvPr id="4" name="灯片编号占位符 3">
            <a:extLst>
              <a:ext uri="{FF2B5EF4-FFF2-40B4-BE49-F238E27FC236}">
                <a16:creationId xmlns:a16="http://schemas.microsoft.com/office/drawing/2014/main" id="{F305F1AC-A9EA-291C-6C89-EE3FA3206DD3}"/>
              </a:ext>
            </a:extLst>
          </p:cNvPr>
          <p:cNvSpPr>
            <a:spLocks noGrp="1"/>
          </p:cNvSpPr>
          <p:nvPr>
            <p:ph type="sldNum" sz="quarter" idx="5"/>
          </p:nvPr>
        </p:nvSpPr>
        <p:spPr/>
        <p:txBody>
          <a:bodyPr/>
          <a:lstStyle/>
          <a:p>
            <a:pPr>
              <a:defRPr/>
            </a:pPr>
            <a:fld id="{854D0833-3CEC-4330-95C1-66F4D0E7B73E}" type="slidenum">
              <a:rPr lang="zh-CN" altLang="en-US" smtClean="0"/>
              <a:pPr>
                <a:defRPr/>
              </a:pPr>
              <a:t>7</a:t>
            </a:fld>
            <a:endParaRPr lang="zh-CN" altLang="en-US"/>
          </a:p>
        </p:txBody>
      </p:sp>
    </p:spTree>
    <p:extLst>
      <p:ext uri="{BB962C8B-B14F-4D97-AF65-F5344CB8AC3E}">
        <p14:creationId xmlns:p14="http://schemas.microsoft.com/office/powerpoint/2010/main" val="367049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Master" Target="../slideMasters/slideMaster1.xml"/><Relationship Id="rId4" Type="http://schemas.openxmlformats.org/officeDocument/2006/relationships/tags" Target="../tags/tag17.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Master" Target="../slideMasters/slideMaster1.xml"/><Relationship Id="rId4" Type="http://schemas.openxmlformats.org/officeDocument/2006/relationships/tags" Target="../tags/tag27.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slideMaster" Target="../slideMasters/slideMaster1.xml"/><Relationship Id="rId4" Type="http://schemas.openxmlformats.org/officeDocument/2006/relationships/tags" Target="../tags/tag3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slideMaster" Target="../slideMasters/slideMaster1.xml"/><Relationship Id="rId4" Type="http://schemas.openxmlformats.org/officeDocument/2006/relationships/tags" Target="../tags/tag4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slideMaster" Target="../slideMasters/slideMaster1.xml"/><Relationship Id="rId4" Type="http://schemas.openxmlformats.org/officeDocument/2006/relationships/tags" Target="../tags/tag46.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slideMaster" Target="../slideMasters/slideMaster1.xml"/><Relationship Id="rId4" Type="http://schemas.openxmlformats.org/officeDocument/2006/relationships/tags" Target="../tags/tag50.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slideMaster" Target="../slideMasters/slideMaster1.xml"/><Relationship Id="rId4" Type="http://schemas.openxmlformats.org/officeDocument/2006/relationships/tags" Target="../tags/tag54.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slideMaster" Target="../slideMasters/slideMaster1.xml"/><Relationship Id="rId4" Type="http://schemas.openxmlformats.org/officeDocument/2006/relationships/tags" Target="../tags/tag6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slideMaster" Target="../slideMasters/slideMaster1.xml"/><Relationship Id="rId4" Type="http://schemas.openxmlformats.org/officeDocument/2006/relationships/tags" Target="../tags/tag65.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1.xml"/><Relationship Id="rId4" Type="http://schemas.openxmlformats.org/officeDocument/2006/relationships/tags" Target="../tags/tag69.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slideMaster" Target="../slideMasters/slideMaster1.xml"/><Relationship Id="rId4" Type="http://schemas.openxmlformats.org/officeDocument/2006/relationships/tags" Target="../tags/tag73.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slideMaster" Target="../slideMasters/slideMaster1.xml"/><Relationship Id="rId4" Type="http://schemas.openxmlformats.org/officeDocument/2006/relationships/tags" Target="../tags/tag77.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slideMaster" Target="../slideMasters/slideMaster1.xml"/><Relationship Id="rId4" Type="http://schemas.openxmlformats.org/officeDocument/2006/relationships/tags" Target="../tags/tag8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矩形 6">
            <a:extLst>
              <a:ext uri="{FF2B5EF4-FFF2-40B4-BE49-F238E27FC236}">
                <a16:creationId xmlns:a16="http://schemas.microsoft.com/office/drawing/2014/main" id="{3E7037D9-8298-6057-7343-891B35EC8C06}"/>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5" name="矩形 4">
            <a:extLst>
              <a:ext uri="{FF2B5EF4-FFF2-40B4-BE49-F238E27FC236}">
                <a16:creationId xmlns:a16="http://schemas.microsoft.com/office/drawing/2014/main" id="{D5E62308-BBB8-7CC1-03B0-D0169E1A17A0}"/>
              </a:ext>
            </a:extLst>
          </p:cNvPr>
          <p:cNvSpPr/>
          <p:nvPr>
            <p:custDataLst>
              <p:tags r:id="rId2"/>
            </p:custDataLst>
          </p:nvPr>
        </p:nvSpPr>
        <p:spPr>
          <a:xfrm>
            <a:off x="0" y="6477000"/>
            <a:ext cx="12192000" cy="3857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cxnSp>
        <p:nvCxnSpPr>
          <p:cNvPr id="6" name="直接连接符 5">
            <a:extLst>
              <a:ext uri="{FF2B5EF4-FFF2-40B4-BE49-F238E27FC236}">
                <a16:creationId xmlns:a16="http://schemas.microsoft.com/office/drawing/2014/main" id="{537C80E9-E663-D254-7790-FB2623C31469}"/>
              </a:ext>
            </a:extLst>
          </p:cNvPr>
          <p:cNvCxnSpPr/>
          <p:nvPr>
            <p:custDataLst>
              <p:tags r:id="rId3"/>
            </p:custDataLst>
          </p:nvPr>
        </p:nvCxnSpPr>
        <p:spPr>
          <a:xfrm>
            <a:off x="2351088" y="4005263"/>
            <a:ext cx="74898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p:nvPr>
        </p:nvSpPr>
        <p:spPr>
          <a:xfrm>
            <a:off x="1524000" y="1620878"/>
            <a:ext cx="9144000" cy="1248605"/>
          </a:xfrm>
          <a:prstGeom prst="rect">
            <a:avLst/>
          </a:prstGeom>
        </p:spPr>
        <p:txBody>
          <a:bodyPr anchor="b">
            <a:noAutofit/>
          </a:bodyPr>
          <a:lstStyle>
            <a:lvl1pPr algn="ctr">
              <a:defRPr sz="4950"/>
            </a:lvl1pPr>
          </a:lstStyle>
          <a:p>
            <a:r>
              <a:rPr lang="zh-CN" altLang="en-US" noProof="1"/>
              <a:t>单击此处编辑母版标题样式</a:t>
            </a:r>
          </a:p>
        </p:txBody>
      </p:sp>
      <p:sp>
        <p:nvSpPr>
          <p:cNvPr id="3" name="副标题 2"/>
          <p:cNvSpPr>
            <a:spLocks noGrp="1"/>
          </p:cNvSpPr>
          <p:nvPr>
            <p:ph type="subTitle" idx="1"/>
          </p:nvPr>
        </p:nvSpPr>
        <p:spPr>
          <a:xfrm>
            <a:off x="1524000" y="3274043"/>
            <a:ext cx="9144000" cy="626306"/>
          </a:xfrm>
          <a:prstGeom prst="rect">
            <a:avLst/>
          </a:prstGeom>
        </p:spPr>
        <p:txBody>
          <a:bodyPr/>
          <a:lstStyle>
            <a:lvl1pPr marL="0" indent="0" algn="ctr">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7" name="日期占位符 3">
            <a:extLst>
              <a:ext uri="{FF2B5EF4-FFF2-40B4-BE49-F238E27FC236}">
                <a16:creationId xmlns:a16="http://schemas.microsoft.com/office/drawing/2014/main" id="{C78DE256-5FF3-1A5E-063B-3D353E439B0F}"/>
              </a:ext>
            </a:extLst>
          </p:cNvPr>
          <p:cNvSpPr>
            <a:spLocks noGrp="1"/>
          </p:cNvSpPr>
          <p:nvPr>
            <p:ph type="dt" sz="half" idx="10"/>
            <p:custDataLst>
              <p:tags r:id="rId4"/>
            </p:custDataLst>
          </p:nvPr>
        </p:nvSpPr>
        <p:spPr>
          <a:xfrm>
            <a:off x="838200" y="6402388"/>
            <a:ext cx="2743200" cy="273050"/>
          </a:xfrm>
        </p:spPr>
        <p:txBody>
          <a:bodyPr/>
          <a:lstStyle>
            <a:lvl1pPr>
              <a:defRPr/>
            </a:lvl1pPr>
          </a:lstStyle>
          <a:p>
            <a:pPr>
              <a:defRPr/>
            </a:pPr>
            <a:fld id="{6B34934C-32CA-4FC2-B32D-37D783E81947}" type="datetime1">
              <a:rPr lang="zh-CN" altLang="en-US" smtClean="0"/>
              <a:t>2026/10/12</a:t>
            </a:fld>
            <a:endParaRPr lang="zh-CN" altLang="en-US"/>
          </a:p>
        </p:txBody>
      </p:sp>
      <p:sp>
        <p:nvSpPr>
          <p:cNvPr id="8" name="页脚占位符 4">
            <a:extLst>
              <a:ext uri="{FF2B5EF4-FFF2-40B4-BE49-F238E27FC236}">
                <a16:creationId xmlns:a16="http://schemas.microsoft.com/office/drawing/2014/main" id="{34187C79-9106-FE01-BDC4-B70AE35B80E9}"/>
              </a:ext>
            </a:extLst>
          </p:cNvPr>
          <p:cNvSpPr>
            <a:spLocks noGrp="1"/>
          </p:cNvSpPr>
          <p:nvPr>
            <p:ph type="ftr" sz="quarter" idx="11"/>
            <p:custDataLst>
              <p:tags r:id="rId5"/>
            </p:custDataLst>
          </p:nvPr>
        </p:nvSpPr>
        <p:spPr>
          <a:xfrm>
            <a:off x="4038600" y="6402388"/>
            <a:ext cx="4114800" cy="273050"/>
          </a:xfrm>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id="{79933614-AF9B-996A-BC48-3B41BDA1933C}"/>
              </a:ext>
            </a:extLst>
          </p:cNvPr>
          <p:cNvSpPr>
            <a:spLocks noGrp="1"/>
          </p:cNvSpPr>
          <p:nvPr>
            <p:ph type="sldNum" sz="quarter" idx="12"/>
            <p:custDataLst>
              <p:tags r:id="rId6"/>
            </p:custDataLst>
          </p:nvPr>
        </p:nvSpPr>
        <p:spPr>
          <a:xfrm>
            <a:off x="10641252" y="6533356"/>
            <a:ext cx="2743200" cy="273050"/>
          </a:xfrm>
        </p:spPr>
        <p:txBody>
          <a:bodyPr/>
          <a:lstStyle>
            <a:lvl1pPr>
              <a:defRPr>
                <a:solidFill>
                  <a:schemeClr val="bg1"/>
                </a:solidFill>
                <a:latin typeface="Times New Roman" panose="02020603050405020304" pitchFamily="18" charset="0"/>
                <a:cs typeface="Times New Roman" panose="02020603050405020304" pitchFamily="18" charset="0"/>
              </a:defRPr>
            </a:lvl1pPr>
          </a:lstStyle>
          <a:p>
            <a:pPr>
              <a:defRPr/>
            </a:pPr>
            <a:fld id="{294CE84D-18D1-496E-909F-66E96C4321C1}" type="slidenum">
              <a:rPr lang="zh-CN" altLang="en-US" smtClean="0"/>
              <a:pPr>
                <a:defRPr/>
              </a:pPr>
              <a:t>‹#›</a:t>
            </a:fld>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7869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矩形 6">
            <a:extLst>
              <a:ext uri="{FF2B5EF4-FFF2-40B4-BE49-F238E27FC236}">
                <a16:creationId xmlns:a16="http://schemas.microsoft.com/office/drawing/2014/main" id="{E98D3914-2AEC-E8C3-7E36-FE440C9B40BF}"/>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2" name="标题 1"/>
          <p:cNvSpPr>
            <a:spLocks noGrp="1"/>
          </p:cNvSpPr>
          <p:nvPr>
            <p:ph type="title"/>
          </p:nvPr>
        </p:nvSpPr>
        <p:spPr>
          <a:xfrm>
            <a:off x="838200" y="904243"/>
            <a:ext cx="10515600" cy="929654"/>
          </a:xfrm>
          <a:prstGeom prst="rect">
            <a:avLst/>
          </a:prstGeom>
        </p:spPr>
        <p:txBody>
          <a:bodyPr anchor="b"/>
          <a:lstStyle/>
          <a:p>
            <a:r>
              <a:rPr lang="zh-CN" altLang="en-US" noProof="1"/>
              <a:t>单击此处编辑母版标题样式</a:t>
            </a:r>
          </a:p>
        </p:txBody>
      </p:sp>
      <p:sp>
        <p:nvSpPr>
          <p:cNvPr id="3" name="内容占位符 2"/>
          <p:cNvSpPr>
            <a:spLocks noGrp="1"/>
          </p:cNvSpPr>
          <p:nvPr>
            <p:ph idx="1"/>
          </p:nvPr>
        </p:nvSpPr>
        <p:spPr>
          <a:xfrm>
            <a:off x="838200" y="2570958"/>
            <a:ext cx="10515600" cy="3090863"/>
          </a:xfrm>
          <a:prstGeom prst="rect">
            <a:avLst/>
          </a:prstGeom>
        </p:spPr>
        <p:txBody>
          <a:bodyPr/>
          <a:lstStyle>
            <a:lvl1pPr>
              <a:defRPr sz="1800"/>
            </a:lvl1pPr>
            <a:lvl2pPr>
              <a:defRPr sz="1500"/>
            </a:lvl2pPr>
            <a:lvl3pPr>
              <a:defRPr sz="1350"/>
            </a:lvl3pPr>
            <a:lvl4pPr>
              <a:defRPr sz="1350"/>
            </a:lvl4pPr>
            <a:lvl5pPr>
              <a:defRPr sz="1350"/>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3">
            <a:extLst>
              <a:ext uri="{FF2B5EF4-FFF2-40B4-BE49-F238E27FC236}">
                <a16:creationId xmlns:a16="http://schemas.microsoft.com/office/drawing/2014/main" id="{107C4EF6-3D7B-90EA-D7F1-497C958F9E2A}"/>
              </a:ext>
            </a:extLst>
          </p:cNvPr>
          <p:cNvSpPr>
            <a:spLocks noGrp="1"/>
          </p:cNvSpPr>
          <p:nvPr>
            <p:ph type="dt" sz="half" idx="10"/>
            <p:custDataLst>
              <p:tags r:id="rId2"/>
            </p:custDataLst>
          </p:nvPr>
        </p:nvSpPr>
        <p:spPr>
          <a:xfrm>
            <a:off x="838200" y="6402388"/>
            <a:ext cx="2743200" cy="273050"/>
          </a:xfrm>
        </p:spPr>
        <p:txBody>
          <a:bodyPr/>
          <a:lstStyle>
            <a:lvl1pPr>
              <a:defRPr/>
            </a:lvl1pPr>
          </a:lstStyle>
          <a:p>
            <a:pPr>
              <a:defRPr/>
            </a:pPr>
            <a:fld id="{CB2516B1-7653-4DE6-95D4-008542E8A802}" type="datetime1">
              <a:rPr lang="zh-CN" altLang="en-US" smtClean="0"/>
              <a:t>2026/10/12</a:t>
            </a:fld>
            <a:endParaRPr lang="zh-CN" altLang="en-US"/>
          </a:p>
        </p:txBody>
      </p:sp>
      <p:sp>
        <p:nvSpPr>
          <p:cNvPr id="6" name="页脚占位符 4">
            <a:extLst>
              <a:ext uri="{FF2B5EF4-FFF2-40B4-BE49-F238E27FC236}">
                <a16:creationId xmlns:a16="http://schemas.microsoft.com/office/drawing/2014/main" id="{4C3D0DE9-E374-47F8-8AE0-B82517CCB667}"/>
              </a:ext>
            </a:extLst>
          </p:cNvPr>
          <p:cNvSpPr>
            <a:spLocks noGrp="1"/>
          </p:cNvSpPr>
          <p:nvPr>
            <p:ph type="ftr" sz="quarter" idx="11"/>
            <p:custDataLst>
              <p:tags r:id="rId3"/>
            </p:custDataLst>
          </p:nvPr>
        </p:nvSpPr>
        <p:spPr>
          <a:xfrm>
            <a:off x="4038600" y="6402388"/>
            <a:ext cx="4114800" cy="273050"/>
          </a:xfrm>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BE437EE6-4DBC-CE0F-2B04-6A284430697F}"/>
              </a:ext>
            </a:extLst>
          </p:cNvPr>
          <p:cNvSpPr>
            <a:spLocks noGrp="1"/>
          </p:cNvSpPr>
          <p:nvPr>
            <p:ph type="sldNum" sz="quarter" idx="12"/>
            <p:custDataLst>
              <p:tags r:id="rId4"/>
            </p:custDataLst>
          </p:nvPr>
        </p:nvSpPr>
        <p:spPr>
          <a:xfrm>
            <a:off x="10632504" y="6538913"/>
            <a:ext cx="2743200" cy="273050"/>
          </a:xfrm>
        </p:spPr>
        <p:txBody>
          <a:bodyPr/>
          <a:lstStyle>
            <a:lvl1pPr>
              <a:defRPr>
                <a:solidFill>
                  <a:schemeClr val="tx1"/>
                </a:solidFill>
                <a:latin typeface="Times New Roman" panose="02020603050405020304" pitchFamily="18" charset="0"/>
                <a:cs typeface="Times New Roman" panose="02020603050405020304" pitchFamily="18" charset="0"/>
              </a:defRPr>
            </a:lvl1pPr>
          </a:lstStyle>
          <a:p>
            <a:pPr>
              <a:defRPr/>
            </a:pPr>
            <a:fld id="{B42A32D8-1B5B-4EC3-9DA2-CE302FE5838D}" type="slidenum">
              <a:rPr lang="zh-CN" altLang="en-US" smtClean="0"/>
              <a:pPr>
                <a:defRPr/>
              </a:pPr>
              <a:t>‹#›</a:t>
            </a:fld>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1206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矩形 6">
            <a:extLst>
              <a:ext uri="{FF2B5EF4-FFF2-40B4-BE49-F238E27FC236}">
                <a16:creationId xmlns:a16="http://schemas.microsoft.com/office/drawing/2014/main" id="{9CE62398-F4B8-203B-5B15-BB9C46B77403}"/>
              </a:ext>
            </a:extLst>
          </p:cNvPr>
          <p:cNvSpPr/>
          <p:nvPr>
            <p:custDataLst>
              <p:tags r:id="rId1"/>
            </p:custDataLst>
          </p:nvPr>
        </p:nvSpPr>
        <p:spPr>
          <a:xfrm>
            <a:off x="0" y="2605088"/>
            <a:ext cx="4305300" cy="1187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p>
        </p:txBody>
      </p:sp>
      <p:sp>
        <p:nvSpPr>
          <p:cNvPr id="5" name="矩形 4">
            <a:extLst>
              <a:ext uri="{FF2B5EF4-FFF2-40B4-BE49-F238E27FC236}">
                <a16:creationId xmlns:a16="http://schemas.microsoft.com/office/drawing/2014/main" id="{C25E9EFC-AFA9-9DEB-E703-E8FD49B2D4EC}"/>
              </a:ext>
            </a:extLst>
          </p:cNvPr>
          <p:cNvSpPr/>
          <p:nvPr>
            <p:custDataLst>
              <p:tags r:id="rId2"/>
            </p:custDataLst>
          </p:nvPr>
        </p:nvSpPr>
        <p:spPr>
          <a:xfrm>
            <a:off x="5100638" y="4356100"/>
            <a:ext cx="7092950" cy="200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p>
        </p:txBody>
      </p:sp>
      <p:sp>
        <p:nvSpPr>
          <p:cNvPr id="6" name="矩形 5">
            <a:extLst>
              <a:ext uri="{FF2B5EF4-FFF2-40B4-BE49-F238E27FC236}">
                <a16:creationId xmlns:a16="http://schemas.microsoft.com/office/drawing/2014/main" id="{B53022B5-8EB0-4900-EBA4-2A06214ED028}"/>
              </a:ext>
            </a:extLst>
          </p:cNvPr>
          <p:cNvSpPr/>
          <p:nvPr>
            <p:custDataLst>
              <p:tags r:id="rId3"/>
            </p:custDataLst>
          </p:nvPr>
        </p:nvSpPr>
        <p:spPr>
          <a:xfrm>
            <a:off x="4402138" y="2605088"/>
            <a:ext cx="409575" cy="1187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p>
        </p:txBody>
      </p:sp>
      <p:sp>
        <p:nvSpPr>
          <p:cNvPr id="2" name="标题 1"/>
          <p:cNvSpPr>
            <a:spLocks noGrp="1"/>
          </p:cNvSpPr>
          <p:nvPr>
            <p:ph type="title"/>
          </p:nvPr>
        </p:nvSpPr>
        <p:spPr>
          <a:xfrm>
            <a:off x="4811184" y="2516444"/>
            <a:ext cx="6536267" cy="658751"/>
          </a:xfrm>
          <a:prstGeom prst="rect">
            <a:avLst/>
          </a:prstGeom>
        </p:spPr>
        <p:txBody>
          <a:bodyPr>
            <a:normAutofit/>
          </a:bodyPr>
          <a:lstStyle>
            <a:lvl1pPr algn="l">
              <a:defRPr sz="3300" b="1"/>
            </a:lvl1pPr>
          </a:lstStyle>
          <a:p>
            <a:r>
              <a:rPr lang="zh-CN" altLang="en-US" noProof="1"/>
              <a:t>单击此处编辑母版标题样式</a:t>
            </a:r>
          </a:p>
        </p:txBody>
      </p:sp>
      <p:sp>
        <p:nvSpPr>
          <p:cNvPr id="3" name="文本占位符 2"/>
          <p:cNvSpPr>
            <a:spLocks noGrp="1"/>
          </p:cNvSpPr>
          <p:nvPr>
            <p:ph type="body" idx="1"/>
          </p:nvPr>
        </p:nvSpPr>
        <p:spPr>
          <a:xfrm>
            <a:off x="4811184" y="3373103"/>
            <a:ext cx="6536267" cy="528699"/>
          </a:xfrm>
          <a:prstGeom prst="rect">
            <a:avLst/>
          </a:prstGeom>
        </p:spPr>
        <p:txBody>
          <a:bodyPr/>
          <a:lstStyle>
            <a:lvl1pPr marL="214630" indent="-213995" algn="l">
              <a:buFont typeface="Wingdings" panose="05000000000000000000" pitchFamily="2" charset="2"/>
              <a:buChar char="ü"/>
              <a:defRPr sz="135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7" name="日期占位符 3">
            <a:extLst>
              <a:ext uri="{FF2B5EF4-FFF2-40B4-BE49-F238E27FC236}">
                <a16:creationId xmlns:a16="http://schemas.microsoft.com/office/drawing/2014/main" id="{359CF13A-BDA9-B90E-DC8D-5D578062DC20}"/>
              </a:ext>
            </a:extLst>
          </p:cNvPr>
          <p:cNvSpPr>
            <a:spLocks noGrp="1"/>
          </p:cNvSpPr>
          <p:nvPr>
            <p:ph type="dt" sz="half" idx="10"/>
            <p:custDataLst>
              <p:tags r:id="rId4"/>
            </p:custDataLst>
          </p:nvPr>
        </p:nvSpPr>
        <p:spPr>
          <a:xfrm>
            <a:off x="838200" y="6402388"/>
            <a:ext cx="2743200" cy="273050"/>
          </a:xfrm>
        </p:spPr>
        <p:txBody>
          <a:bodyPr/>
          <a:lstStyle>
            <a:lvl1pPr>
              <a:defRPr/>
            </a:lvl1pPr>
          </a:lstStyle>
          <a:p>
            <a:pPr>
              <a:defRPr/>
            </a:pPr>
            <a:fld id="{071ACF35-0473-4C51-973A-3357E4ED7695}" type="datetime1">
              <a:rPr lang="zh-CN" altLang="en-US" smtClean="0"/>
              <a:t>2026/10/12</a:t>
            </a:fld>
            <a:endParaRPr lang="zh-CN" altLang="en-US"/>
          </a:p>
        </p:txBody>
      </p:sp>
      <p:sp>
        <p:nvSpPr>
          <p:cNvPr id="8" name="页脚占位符 4">
            <a:extLst>
              <a:ext uri="{FF2B5EF4-FFF2-40B4-BE49-F238E27FC236}">
                <a16:creationId xmlns:a16="http://schemas.microsoft.com/office/drawing/2014/main" id="{E31D7691-FEC4-A0A2-3529-DB50B0A5D89D}"/>
              </a:ext>
            </a:extLst>
          </p:cNvPr>
          <p:cNvSpPr>
            <a:spLocks noGrp="1"/>
          </p:cNvSpPr>
          <p:nvPr>
            <p:ph type="ftr" sz="quarter" idx="11"/>
            <p:custDataLst>
              <p:tags r:id="rId5"/>
            </p:custDataLst>
          </p:nvPr>
        </p:nvSpPr>
        <p:spPr>
          <a:xfrm>
            <a:off x="4038600" y="6402388"/>
            <a:ext cx="4114800" cy="273050"/>
          </a:xfrm>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id="{E43A5CDD-8E15-4358-9F92-9867AEB71780}"/>
              </a:ext>
            </a:extLst>
          </p:cNvPr>
          <p:cNvSpPr>
            <a:spLocks noGrp="1"/>
          </p:cNvSpPr>
          <p:nvPr>
            <p:ph type="sldNum" sz="quarter" idx="12"/>
            <p:custDataLst>
              <p:tags r:id="rId6"/>
            </p:custDataLst>
          </p:nvPr>
        </p:nvSpPr>
        <p:spPr>
          <a:xfrm>
            <a:off x="10632504" y="6538913"/>
            <a:ext cx="2743200" cy="273050"/>
          </a:xfrm>
        </p:spPr>
        <p:txBody>
          <a:bodyPr/>
          <a:lstStyle>
            <a:lvl1pPr>
              <a:defRPr>
                <a:solidFill>
                  <a:schemeClr val="tx1"/>
                </a:solidFill>
                <a:latin typeface="Times New Roman" panose="02020603050405020304" pitchFamily="18" charset="0"/>
                <a:cs typeface="Times New Roman" panose="02020603050405020304" pitchFamily="18" charset="0"/>
              </a:defRPr>
            </a:lvl1pPr>
          </a:lstStyle>
          <a:p>
            <a:pPr>
              <a:defRPr/>
            </a:pPr>
            <a:fld id="{CF94A564-0DFA-487C-8B4D-A396CB594B93}" type="slidenum">
              <a:rPr lang="zh-CN" altLang="en-US" smtClean="0"/>
              <a:pPr>
                <a:defRPr/>
              </a:pPr>
              <a:t>‹#›</a:t>
            </a:fld>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1026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C60DBFD1-FD55-5634-D8B4-39339F4116E4}"/>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2" name="标题 1"/>
          <p:cNvSpPr>
            <a:spLocks noGrp="1"/>
          </p:cNvSpPr>
          <p:nvPr>
            <p:ph type="title"/>
          </p:nvPr>
        </p:nvSpPr>
        <p:spPr>
          <a:xfrm>
            <a:off x="838200" y="913244"/>
            <a:ext cx="10515600" cy="983660"/>
          </a:xfrm>
          <a:prstGeom prst="rect">
            <a:avLst/>
          </a:prstGeom>
        </p:spPr>
        <p:txBody>
          <a:bodyPr anchor="b"/>
          <a:lstStyle/>
          <a:p>
            <a:r>
              <a:rPr lang="zh-CN" altLang="en-US" noProof="1"/>
              <a:t>单击此处编辑母版标题样式</a:t>
            </a:r>
          </a:p>
        </p:txBody>
      </p:sp>
      <p:sp>
        <p:nvSpPr>
          <p:cNvPr id="3" name="内容占位符 2"/>
          <p:cNvSpPr>
            <a:spLocks noGrp="1"/>
          </p:cNvSpPr>
          <p:nvPr>
            <p:ph sz="half" idx="1"/>
          </p:nvPr>
        </p:nvSpPr>
        <p:spPr>
          <a:xfrm>
            <a:off x="838200" y="2676774"/>
            <a:ext cx="5181600" cy="3263503"/>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6172200" y="2676774"/>
            <a:ext cx="5181600" cy="3263503"/>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6" name="日期占位符 4">
            <a:extLst>
              <a:ext uri="{FF2B5EF4-FFF2-40B4-BE49-F238E27FC236}">
                <a16:creationId xmlns:a16="http://schemas.microsoft.com/office/drawing/2014/main" id="{80AA4D36-7D2B-73CD-AF38-C6A2E8F0D976}"/>
              </a:ext>
            </a:extLst>
          </p:cNvPr>
          <p:cNvSpPr>
            <a:spLocks noGrp="1"/>
          </p:cNvSpPr>
          <p:nvPr>
            <p:ph type="dt" sz="half" idx="10"/>
            <p:custDataLst>
              <p:tags r:id="rId2"/>
            </p:custDataLst>
          </p:nvPr>
        </p:nvSpPr>
        <p:spPr>
          <a:xfrm>
            <a:off x="838200" y="6402388"/>
            <a:ext cx="2743200" cy="273050"/>
          </a:xfrm>
        </p:spPr>
        <p:txBody>
          <a:bodyPr/>
          <a:lstStyle>
            <a:lvl1pPr>
              <a:defRPr/>
            </a:lvl1pPr>
          </a:lstStyle>
          <a:p>
            <a:pPr>
              <a:defRPr/>
            </a:pPr>
            <a:fld id="{E33B658B-A8F5-400C-B380-C27F15804EB8}" type="datetime1">
              <a:rPr lang="zh-CN" altLang="en-US" smtClean="0"/>
              <a:t>2026/10/12</a:t>
            </a:fld>
            <a:endParaRPr lang="zh-CN" altLang="en-US"/>
          </a:p>
        </p:txBody>
      </p:sp>
      <p:sp>
        <p:nvSpPr>
          <p:cNvPr id="7" name="页脚占位符 5">
            <a:extLst>
              <a:ext uri="{FF2B5EF4-FFF2-40B4-BE49-F238E27FC236}">
                <a16:creationId xmlns:a16="http://schemas.microsoft.com/office/drawing/2014/main" id="{41B40D72-7E21-0D64-7571-21035901D8A3}"/>
              </a:ext>
            </a:extLst>
          </p:cNvPr>
          <p:cNvSpPr>
            <a:spLocks noGrp="1"/>
          </p:cNvSpPr>
          <p:nvPr>
            <p:ph type="ftr" sz="quarter" idx="11"/>
            <p:custDataLst>
              <p:tags r:id="rId3"/>
            </p:custDataLst>
          </p:nvPr>
        </p:nvSpPr>
        <p:spPr>
          <a:xfrm>
            <a:off x="4038600" y="6402388"/>
            <a:ext cx="4114800" cy="273050"/>
          </a:xfrm>
        </p:spPr>
        <p:txBody>
          <a:bodyPr/>
          <a:lstStyle>
            <a:lvl1pPr>
              <a:defRPr/>
            </a:lvl1pPr>
          </a:lstStyle>
          <a:p>
            <a:pPr>
              <a:defRPr/>
            </a:pPr>
            <a:endParaRPr lang="zh-CN" altLang="en-US"/>
          </a:p>
        </p:txBody>
      </p:sp>
      <p:sp>
        <p:nvSpPr>
          <p:cNvPr id="8" name="灯片编号占位符 6">
            <a:extLst>
              <a:ext uri="{FF2B5EF4-FFF2-40B4-BE49-F238E27FC236}">
                <a16:creationId xmlns:a16="http://schemas.microsoft.com/office/drawing/2014/main" id="{4C0C85EE-88CE-8950-33C1-BE8907B83F55}"/>
              </a:ext>
            </a:extLst>
          </p:cNvPr>
          <p:cNvSpPr>
            <a:spLocks noGrp="1"/>
          </p:cNvSpPr>
          <p:nvPr>
            <p:ph type="sldNum" sz="quarter" idx="12"/>
            <p:custDataLst>
              <p:tags r:id="rId4"/>
            </p:custDataLst>
          </p:nvPr>
        </p:nvSpPr>
        <p:spPr>
          <a:xfrm>
            <a:off x="8610600" y="6402388"/>
            <a:ext cx="2743200" cy="273050"/>
          </a:xfrm>
        </p:spPr>
        <p:txBody>
          <a:bodyPr/>
          <a:lstStyle>
            <a:lvl1pPr>
              <a:defRPr/>
            </a:lvl1pPr>
          </a:lstStyle>
          <a:p>
            <a:pPr>
              <a:defRPr/>
            </a:pPr>
            <a:fld id="{3C6AD55F-B287-44A0-93CC-6C62242402B2}" type="slidenum">
              <a:rPr lang="zh-CN" altLang="en-US"/>
              <a:pPr>
                <a:defRPr/>
              </a:pPr>
              <a:t>‹#›</a:t>
            </a:fld>
            <a:endParaRPr lang="zh-CN" altLang="en-US"/>
          </a:p>
        </p:txBody>
      </p:sp>
    </p:spTree>
    <p:extLst>
      <p:ext uri="{BB962C8B-B14F-4D97-AF65-F5344CB8AC3E}">
        <p14:creationId xmlns:p14="http://schemas.microsoft.com/office/powerpoint/2010/main" val="412433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83520FBA-C3F7-DC72-6D3A-E0232E02983D}"/>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2" name="标题 1"/>
          <p:cNvSpPr>
            <a:spLocks noGrp="1"/>
          </p:cNvSpPr>
          <p:nvPr>
            <p:ph type="title"/>
          </p:nvPr>
        </p:nvSpPr>
        <p:spPr>
          <a:xfrm>
            <a:off x="839788" y="903614"/>
            <a:ext cx="10515600" cy="925878"/>
          </a:xfrm>
          <a:prstGeom prst="rect">
            <a:avLst/>
          </a:prstGeom>
        </p:spPr>
        <p:txBody>
          <a:bodyPr anchor="b"/>
          <a:lstStyle/>
          <a:p>
            <a:r>
              <a:rPr lang="zh-CN" altLang="en-US" noProof="1"/>
              <a:t>单击此处编辑母版标题样式</a:t>
            </a:r>
          </a:p>
        </p:txBody>
      </p:sp>
      <p:sp>
        <p:nvSpPr>
          <p:cNvPr id="3" name="文本占位符 2"/>
          <p:cNvSpPr>
            <a:spLocks noGrp="1"/>
          </p:cNvSpPr>
          <p:nvPr>
            <p:ph type="body" idx="1"/>
          </p:nvPr>
        </p:nvSpPr>
        <p:spPr>
          <a:xfrm>
            <a:off x="839788" y="2155453"/>
            <a:ext cx="5157787" cy="59784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839788" y="3333034"/>
            <a:ext cx="5157787" cy="2448539"/>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6172201" y="2155453"/>
            <a:ext cx="5183188" cy="59784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6172201" y="3333034"/>
            <a:ext cx="5183188" cy="2448539"/>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8" name="日期占位符 6">
            <a:extLst>
              <a:ext uri="{FF2B5EF4-FFF2-40B4-BE49-F238E27FC236}">
                <a16:creationId xmlns:a16="http://schemas.microsoft.com/office/drawing/2014/main" id="{087566BE-18E8-53CC-C3F4-AEF0DC30DB6E}"/>
              </a:ext>
            </a:extLst>
          </p:cNvPr>
          <p:cNvSpPr>
            <a:spLocks noGrp="1"/>
          </p:cNvSpPr>
          <p:nvPr>
            <p:ph type="dt" sz="half" idx="10"/>
            <p:custDataLst>
              <p:tags r:id="rId2"/>
            </p:custDataLst>
          </p:nvPr>
        </p:nvSpPr>
        <p:spPr>
          <a:xfrm>
            <a:off x="838200" y="6402388"/>
            <a:ext cx="2743200" cy="273050"/>
          </a:xfrm>
        </p:spPr>
        <p:txBody>
          <a:bodyPr/>
          <a:lstStyle>
            <a:lvl1pPr>
              <a:defRPr/>
            </a:lvl1pPr>
          </a:lstStyle>
          <a:p>
            <a:pPr>
              <a:defRPr/>
            </a:pPr>
            <a:fld id="{0423163D-D29F-4EE8-ABCF-7E1041827044}" type="datetime1">
              <a:rPr lang="zh-CN" altLang="en-US" smtClean="0"/>
              <a:t>2026/10/12</a:t>
            </a:fld>
            <a:endParaRPr lang="zh-CN" altLang="en-US"/>
          </a:p>
        </p:txBody>
      </p:sp>
      <p:sp>
        <p:nvSpPr>
          <p:cNvPr id="9" name="页脚占位符 7">
            <a:extLst>
              <a:ext uri="{FF2B5EF4-FFF2-40B4-BE49-F238E27FC236}">
                <a16:creationId xmlns:a16="http://schemas.microsoft.com/office/drawing/2014/main" id="{7E9D86FB-564E-3C18-C633-0F27BEA54BB4}"/>
              </a:ext>
            </a:extLst>
          </p:cNvPr>
          <p:cNvSpPr>
            <a:spLocks noGrp="1"/>
          </p:cNvSpPr>
          <p:nvPr>
            <p:ph type="ftr" sz="quarter" idx="11"/>
            <p:custDataLst>
              <p:tags r:id="rId3"/>
            </p:custDataLst>
          </p:nvPr>
        </p:nvSpPr>
        <p:spPr>
          <a:xfrm>
            <a:off x="4038600" y="6402388"/>
            <a:ext cx="4114800" cy="273050"/>
          </a:xfrm>
        </p:spPr>
        <p:txBody>
          <a:bodyPr/>
          <a:lstStyle>
            <a:lvl1pPr>
              <a:defRPr/>
            </a:lvl1pPr>
          </a:lstStyle>
          <a:p>
            <a:pPr>
              <a:defRPr/>
            </a:pPr>
            <a:endParaRPr lang="zh-CN" altLang="en-US"/>
          </a:p>
        </p:txBody>
      </p:sp>
      <p:sp>
        <p:nvSpPr>
          <p:cNvPr id="10" name="灯片编号占位符 8">
            <a:extLst>
              <a:ext uri="{FF2B5EF4-FFF2-40B4-BE49-F238E27FC236}">
                <a16:creationId xmlns:a16="http://schemas.microsoft.com/office/drawing/2014/main" id="{3AFB9AB7-556E-1B8D-08B3-C5D8268500CF}"/>
              </a:ext>
            </a:extLst>
          </p:cNvPr>
          <p:cNvSpPr>
            <a:spLocks noGrp="1"/>
          </p:cNvSpPr>
          <p:nvPr>
            <p:ph type="sldNum" sz="quarter" idx="12"/>
            <p:custDataLst>
              <p:tags r:id="rId4"/>
            </p:custDataLst>
          </p:nvPr>
        </p:nvSpPr>
        <p:spPr>
          <a:xfrm>
            <a:off x="8610600" y="6402388"/>
            <a:ext cx="2743200" cy="273050"/>
          </a:xfrm>
        </p:spPr>
        <p:txBody>
          <a:bodyPr/>
          <a:lstStyle>
            <a:lvl1pPr>
              <a:defRPr/>
            </a:lvl1pPr>
          </a:lstStyle>
          <a:p>
            <a:pPr>
              <a:defRPr/>
            </a:pPr>
            <a:fld id="{341E459B-7298-41A2-ABF1-9857C646DB12}" type="slidenum">
              <a:rPr lang="zh-CN" altLang="en-US"/>
              <a:pPr>
                <a:defRPr/>
              </a:pPr>
              <a:t>‹#›</a:t>
            </a:fld>
            <a:endParaRPr lang="zh-CN" altLang="en-US"/>
          </a:p>
        </p:txBody>
      </p:sp>
    </p:spTree>
    <p:extLst>
      <p:ext uri="{BB962C8B-B14F-4D97-AF65-F5344CB8AC3E}">
        <p14:creationId xmlns:p14="http://schemas.microsoft.com/office/powerpoint/2010/main" val="4049137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530820"/>
            <a:ext cx="10515600" cy="994172"/>
          </a:xfrm>
        </p:spPr>
        <p:txBody>
          <a:bodyPr lIns="101600" tIns="38100" rIns="76200" bIns="38100" rtlCol="0" anchor="t">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noProof="1">
                <a:sym typeface="+mn-ea"/>
              </a:rPr>
              <a:t>单击此处编辑母版标题样式</a:t>
            </a:r>
          </a:p>
        </p:txBody>
      </p:sp>
      <p:sp>
        <p:nvSpPr>
          <p:cNvPr id="3" name="日期占位符 2">
            <a:extLst>
              <a:ext uri="{FF2B5EF4-FFF2-40B4-BE49-F238E27FC236}">
                <a16:creationId xmlns:a16="http://schemas.microsoft.com/office/drawing/2014/main" id="{8C1153F2-080E-8619-B07F-4EF3D03D6FF5}"/>
              </a:ext>
            </a:extLst>
          </p:cNvPr>
          <p:cNvSpPr>
            <a:spLocks noGrp="1"/>
          </p:cNvSpPr>
          <p:nvPr>
            <p:ph type="dt" sz="half" idx="10"/>
            <p:custDataLst>
              <p:tags r:id="rId1"/>
            </p:custDataLst>
          </p:nvPr>
        </p:nvSpPr>
        <p:spPr>
          <a:xfrm>
            <a:off x="381000" y="6356350"/>
            <a:ext cx="3657600" cy="365125"/>
          </a:xfrm>
        </p:spPr>
        <p:txBody>
          <a:bodyPr/>
          <a:lstStyle>
            <a:lvl1pPr>
              <a:defRPr/>
            </a:lvl1pPr>
          </a:lstStyle>
          <a:p>
            <a:pPr>
              <a:defRPr/>
            </a:pPr>
            <a:fld id="{BBC3FCF4-EC9E-4F44-BEDE-AB2C772D7BE6}" type="datetime1">
              <a:rPr lang="zh-CN" altLang="en-US" smtClean="0"/>
              <a:t>2026/10/12</a:t>
            </a:fld>
            <a:endParaRPr lang="zh-CN" altLang="en-US"/>
          </a:p>
        </p:txBody>
      </p:sp>
      <p:sp>
        <p:nvSpPr>
          <p:cNvPr id="4" name="页脚占位符 3">
            <a:extLst>
              <a:ext uri="{FF2B5EF4-FFF2-40B4-BE49-F238E27FC236}">
                <a16:creationId xmlns:a16="http://schemas.microsoft.com/office/drawing/2014/main" id="{164A9F10-BFBF-B9B3-8116-F36338ADA141}"/>
              </a:ext>
            </a:extLst>
          </p:cNvPr>
          <p:cNvSpPr>
            <a:spLocks noGrp="1"/>
          </p:cNvSpPr>
          <p:nvPr>
            <p:ph type="ftr" sz="quarter" idx="11"/>
            <p:custDataLst>
              <p:tags r:id="rId2"/>
            </p:custDataLst>
          </p:nvPr>
        </p:nvSpPr>
        <p:spPr>
          <a:xfrm>
            <a:off x="3352800" y="6356350"/>
            <a:ext cx="5486400" cy="365125"/>
          </a:xfrm>
        </p:spPr>
        <p:txBody>
          <a:bodyPr/>
          <a:lstStyle>
            <a:lvl1pPr>
              <a:defRPr/>
            </a:lvl1pPr>
          </a:lstStyle>
          <a:p>
            <a:pPr>
              <a:defRPr/>
            </a:pPr>
            <a:endParaRPr lang="zh-CN" altLang="en-US"/>
          </a:p>
        </p:txBody>
      </p:sp>
      <p:sp>
        <p:nvSpPr>
          <p:cNvPr id="5" name="灯片编号占位符 4">
            <a:extLst>
              <a:ext uri="{FF2B5EF4-FFF2-40B4-BE49-F238E27FC236}">
                <a16:creationId xmlns:a16="http://schemas.microsoft.com/office/drawing/2014/main" id="{FAA3E755-87B5-DE07-A0D5-D636D87411CF}"/>
              </a:ext>
            </a:extLst>
          </p:cNvPr>
          <p:cNvSpPr>
            <a:spLocks noGrp="1"/>
          </p:cNvSpPr>
          <p:nvPr>
            <p:ph type="sldNum" sz="quarter" idx="12"/>
            <p:custDataLst>
              <p:tags r:id="rId3"/>
            </p:custDataLst>
          </p:nvPr>
        </p:nvSpPr>
        <p:spPr>
          <a:xfrm>
            <a:off x="8153400" y="6356350"/>
            <a:ext cx="3657600" cy="365125"/>
          </a:xfrm>
        </p:spPr>
        <p:txBody>
          <a:bodyPr/>
          <a:lstStyle>
            <a:lvl1pPr>
              <a:defRPr/>
            </a:lvl1pPr>
          </a:lstStyle>
          <a:p>
            <a:pPr>
              <a:defRPr/>
            </a:pPr>
            <a:fld id="{1B55C512-E70E-4C69-8247-DAC48011A1F5}" type="slidenum">
              <a:rPr lang="zh-CN" altLang="en-US"/>
              <a:pPr>
                <a:defRPr/>
              </a:pPr>
              <a:t>‹#›</a:t>
            </a:fld>
            <a:endParaRPr lang="zh-CN" altLang="en-US"/>
          </a:p>
        </p:txBody>
      </p:sp>
    </p:spTree>
    <p:extLst>
      <p:ext uri="{BB962C8B-B14F-4D97-AF65-F5344CB8AC3E}">
        <p14:creationId xmlns:p14="http://schemas.microsoft.com/office/powerpoint/2010/main" val="232174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EC8AA08-C9C3-0215-1DF3-CFFD7E72F061}"/>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3" name="日期占位符 1">
            <a:extLst>
              <a:ext uri="{FF2B5EF4-FFF2-40B4-BE49-F238E27FC236}">
                <a16:creationId xmlns:a16="http://schemas.microsoft.com/office/drawing/2014/main" id="{711CFA50-D9CA-0C39-DA82-7858E5640599}"/>
              </a:ext>
            </a:extLst>
          </p:cNvPr>
          <p:cNvSpPr>
            <a:spLocks noGrp="1"/>
          </p:cNvSpPr>
          <p:nvPr>
            <p:ph type="dt" sz="half" idx="10"/>
            <p:custDataLst>
              <p:tags r:id="rId2"/>
            </p:custDataLst>
          </p:nvPr>
        </p:nvSpPr>
        <p:spPr>
          <a:xfrm>
            <a:off x="838200" y="6402388"/>
            <a:ext cx="2743200" cy="273050"/>
          </a:xfrm>
        </p:spPr>
        <p:txBody>
          <a:bodyPr/>
          <a:lstStyle>
            <a:lvl1pPr>
              <a:defRPr/>
            </a:lvl1pPr>
          </a:lstStyle>
          <a:p>
            <a:pPr>
              <a:defRPr/>
            </a:pPr>
            <a:fld id="{A267B14D-0EB2-4293-9F2C-D7324FA9B920}" type="datetime1">
              <a:rPr lang="zh-CN" altLang="en-US" smtClean="0"/>
              <a:t>2026/10/12</a:t>
            </a:fld>
            <a:endParaRPr lang="zh-CN" altLang="en-US"/>
          </a:p>
        </p:txBody>
      </p:sp>
      <p:sp>
        <p:nvSpPr>
          <p:cNvPr id="4" name="页脚占位符 2">
            <a:extLst>
              <a:ext uri="{FF2B5EF4-FFF2-40B4-BE49-F238E27FC236}">
                <a16:creationId xmlns:a16="http://schemas.microsoft.com/office/drawing/2014/main" id="{CCEC2B9A-5460-68F1-40A3-BE214AA2AC73}"/>
              </a:ext>
            </a:extLst>
          </p:cNvPr>
          <p:cNvSpPr>
            <a:spLocks noGrp="1"/>
          </p:cNvSpPr>
          <p:nvPr>
            <p:ph type="ftr" sz="quarter" idx="11"/>
            <p:custDataLst>
              <p:tags r:id="rId3"/>
            </p:custDataLst>
          </p:nvPr>
        </p:nvSpPr>
        <p:spPr>
          <a:xfrm>
            <a:off x="4038600" y="6402388"/>
            <a:ext cx="4114800" cy="273050"/>
          </a:xfrm>
        </p:spPr>
        <p:txBody>
          <a:bodyPr/>
          <a:lstStyle>
            <a:lvl1pPr>
              <a:defRPr/>
            </a:lvl1pPr>
          </a:lstStyle>
          <a:p>
            <a:pPr>
              <a:defRPr/>
            </a:pPr>
            <a:endParaRPr lang="zh-CN" altLang="en-US"/>
          </a:p>
        </p:txBody>
      </p:sp>
      <p:sp>
        <p:nvSpPr>
          <p:cNvPr id="5" name="灯片编号占位符 3">
            <a:extLst>
              <a:ext uri="{FF2B5EF4-FFF2-40B4-BE49-F238E27FC236}">
                <a16:creationId xmlns:a16="http://schemas.microsoft.com/office/drawing/2014/main" id="{A88EF88B-9E81-18BF-F902-C24245A2F3D7}"/>
              </a:ext>
            </a:extLst>
          </p:cNvPr>
          <p:cNvSpPr>
            <a:spLocks noGrp="1"/>
          </p:cNvSpPr>
          <p:nvPr>
            <p:ph type="sldNum" sz="quarter" idx="12"/>
            <p:custDataLst>
              <p:tags r:id="rId4"/>
            </p:custDataLst>
          </p:nvPr>
        </p:nvSpPr>
        <p:spPr>
          <a:xfrm>
            <a:off x="8610600" y="6402388"/>
            <a:ext cx="2743200" cy="273050"/>
          </a:xfrm>
        </p:spPr>
        <p:txBody>
          <a:bodyPr/>
          <a:lstStyle>
            <a:lvl1pPr>
              <a:defRPr/>
            </a:lvl1pPr>
          </a:lstStyle>
          <a:p>
            <a:pPr>
              <a:defRPr/>
            </a:pPr>
            <a:fld id="{996FDAAF-7DD5-456B-80C3-F0A3A1D6E612}" type="slidenum">
              <a:rPr lang="zh-CN" altLang="en-US"/>
              <a:pPr>
                <a:defRPr/>
              </a:pPr>
              <a:t>‹#›</a:t>
            </a:fld>
            <a:endParaRPr lang="zh-CN" altLang="en-US"/>
          </a:p>
        </p:txBody>
      </p:sp>
    </p:spTree>
    <p:extLst>
      <p:ext uri="{BB962C8B-B14F-4D97-AF65-F5344CB8AC3E}">
        <p14:creationId xmlns:p14="http://schemas.microsoft.com/office/powerpoint/2010/main" val="1928112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59F1E7FA-57F7-0350-F3B7-18BD9F9277EB}"/>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2" name="标题 1"/>
          <p:cNvSpPr>
            <a:spLocks noGrp="1"/>
          </p:cNvSpPr>
          <p:nvPr>
            <p:ph type="title"/>
          </p:nvPr>
        </p:nvSpPr>
        <p:spPr>
          <a:xfrm>
            <a:off x="838201" y="1107227"/>
            <a:ext cx="4681655" cy="1044400"/>
          </a:xfrm>
          <a:prstGeom prst="rect">
            <a:avLst/>
          </a:prstGeom>
        </p:spPr>
        <p:txBody>
          <a:bodyPr anchor="t">
            <a:normAutofit/>
          </a:bodyPr>
          <a:lstStyle>
            <a:lvl1pPr>
              <a:defRPr sz="2700"/>
            </a:lvl1pPr>
          </a:lstStyle>
          <a:p>
            <a:r>
              <a:rPr lang="zh-CN" altLang="en-US" noProof="1"/>
              <a:t>单击此处编辑母版标题样式</a:t>
            </a:r>
          </a:p>
        </p:txBody>
      </p:sp>
      <p:sp>
        <p:nvSpPr>
          <p:cNvPr id="3" name="图片占位符 2"/>
          <p:cNvSpPr>
            <a:spLocks noGrp="1" noChangeAspect="1"/>
          </p:cNvSpPr>
          <p:nvPr>
            <p:ph type="pic" idx="1"/>
          </p:nvPr>
        </p:nvSpPr>
        <p:spPr>
          <a:xfrm>
            <a:off x="5642517" y="1604157"/>
            <a:ext cx="5711883" cy="4025979"/>
          </a:xfrm>
          <a:prstGeom prst="rect">
            <a:avLst/>
          </a:prstGeo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838201" y="2974182"/>
            <a:ext cx="4681655" cy="2858691"/>
          </a:xfrm>
          <a:prstGeom prst="rect">
            <a:avLst/>
          </a:prstGeom>
        </p:spPr>
        <p:txBody>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6" name="日期占位符 4">
            <a:extLst>
              <a:ext uri="{FF2B5EF4-FFF2-40B4-BE49-F238E27FC236}">
                <a16:creationId xmlns:a16="http://schemas.microsoft.com/office/drawing/2014/main" id="{6FD1F8AD-39D4-FD81-6CA2-98C3C8C0CBB6}"/>
              </a:ext>
            </a:extLst>
          </p:cNvPr>
          <p:cNvSpPr>
            <a:spLocks noGrp="1"/>
          </p:cNvSpPr>
          <p:nvPr>
            <p:ph type="dt" sz="half" idx="10"/>
            <p:custDataLst>
              <p:tags r:id="rId2"/>
            </p:custDataLst>
          </p:nvPr>
        </p:nvSpPr>
        <p:spPr>
          <a:xfrm>
            <a:off x="838200" y="6402388"/>
            <a:ext cx="2743200" cy="273050"/>
          </a:xfrm>
        </p:spPr>
        <p:txBody>
          <a:bodyPr/>
          <a:lstStyle>
            <a:lvl1pPr>
              <a:defRPr/>
            </a:lvl1pPr>
          </a:lstStyle>
          <a:p>
            <a:pPr>
              <a:defRPr/>
            </a:pPr>
            <a:fld id="{808EEF79-4EB4-445F-8D2C-125F413BF8C4}" type="datetime1">
              <a:rPr lang="zh-CN" altLang="en-US" smtClean="0"/>
              <a:t>2026/10/12</a:t>
            </a:fld>
            <a:endParaRPr lang="zh-CN" altLang="en-US"/>
          </a:p>
        </p:txBody>
      </p:sp>
      <p:sp>
        <p:nvSpPr>
          <p:cNvPr id="7" name="页脚占位符 5">
            <a:extLst>
              <a:ext uri="{FF2B5EF4-FFF2-40B4-BE49-F238E27FC236}">
                <a16:creationId xmlns:a16="http://schemas.microsoft.com/office/drawing/2014/main" id="{BAE6888D-F5CE-AE06-539E-683C23498936}"/>
              </a:ext>
            </a:extLst>
          </p:cNvPr>
          <p:cNvSpPr>
            <a:spLocks noGrp="1"/>
          </p:cNvSpPr>
          <p:nvPr>
            <p:ph type="ftr" sz="quarter" idx="11"/>
            <p:custDataLst>
              <p:tags r:id="rId3"/>
            </p:custDataLst>
          </p:nvPr>
        </p:nvSpPr>
        <p:spPr>
          <a:xfrm>
            <a:off x="4038600" y="6402388"/>
            <a:ext cx="4114800" cy="273050"/>
          </a:xfrm>
        </p:spPr>
        <p:txBody>
          <a:bodyPr/>
          <a:lstStyle>
            <a:lvl1pPr>
              <a:defRPr/>
            </a:lvl1pPr>
          </a:lstStyle>
          <a:p>
            <a:pPr>
              <a:defRPr/>
            </a:pPr>
            <a:endParaRPr lang="zh-CN" altLang="en-US"/>
          </a:p>
        </p:txBody>
      </p:sp>
      <p:sp>
        <p:nvSpPr>
          <p:cNvPr id="8" name="灯片编号占位符 6">
            <a:extLst>
              <a:ext uri="{FF2B5EF4-FFF2-40B4-BE49-F238E27FC236}">
                <a16:creationId xmlns:a16="http://schemas.microsoft.com/office/drawing/2014/main" id="{1C905BE0-4831-C794-722E-EC4470BA5E26}"/>
              </a:ext>
            </a:extLst>
          </p:cNvPr>
          <p:cNvSpPr>
            <a:spLocks noGrp="1"/>
          </p:cNvSpPr>
          <p:nvPr>
            <p:ph type="sldNum" sz="quarter" idx="12"/>
            <p:custDataLst>
              <p:tags r:id="rId4"/>
            </p:custDataLst>
          </p:nvPr>
        </p:nvSpPr>
        <p:spPr>
          <a:xfrm>
            <a:off x="8610600" y="6402388"/>
            <a:ext cx="2743200" cy="273050"/>
          </a:xfrm>
        </p:spPr>
        <p:txBody>
          <a:bodyPr/>
          <a:lstStyle>
            <a:lvl1pPr>
              <a:defRPr/>
            </a:lvl1pPr>
          </a:lstStyle>
          <a:p>
            <a:pPr>
              <a:defRPr/>
            </a:pPr>
            <a:fld id="{4EB9813F-4FCE-4E8A-99A1-885FA544A644}" type="slidenum">
              <a:rPr lang="zh-CN" altLang="en-US"/>
              <a:pPr>
                <a:defRPr/>
              </a:pPr>
              <a:t>‹#›</a:t>
            </a:fld>
            <a:endParaRPr lang="zh-CN" altLang="en-US"/>
          </a:p>
        </p:txBody>
      </p:sp>
    </p:spTree>
    <p:extLst>
      <p:ext uri="{BB962C8B-B14F-4D97-AF65-F5344CB8AC3E}">
        <p14:creationId xmlns:p14="http://schemas.microsoft.com/office/powerpoint/2010/main" val="2844572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4" name="矩形 6">
            <a:extLst>
              <a:ext uri="{FF2B5EF4-FFF2-40B4-BE49-F238E27FC236}">
                <a16:creationId xmlns:a16="http://schemas.microsoft.com/office/drawing/2014/main" id="{58326F0D-CBDC-8DA6-E9EC-DB1E5EAF8208}"/>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2" name="竖排标题 1"/>
          <p:cNvSpPr>
            <a:spLocks noGrp="1"/>
          </p:cNvSpPr>
          <p:nvPr>
            <p:ph type="title" orient="vert"/>
          </p:nvPr>
        </p:nvSpPr>
        <p:spPr>
          <a:xfrm>
            <a:off x="10444898" y="1427759"/>
            <a:ext cx="908901" cy="4070746"/>
          </a:xfrm>
          <a:prstGeom prst="rect">
            <a:avLst/>
          </a:prstGeom>
        </p:spPr>
        <p:txBody>
          <a:bodyPr vert="eaVert">
            <a:normAutofit/>
          </a:bodyPr>
          <a:lstStyle>
            <a:lvl1pPr>
              <a:defRPr sz="3300"/>
            </a:lvl1pPr>
          </a:lstStyle>
          <a:p>
            <a:r>
              <a:rPr lang="zh-CN" altLang="en-US" noProof="1"/>
              <a:t>单击此处编辑母版标题样式</a:t>
            </a:r>
          </a:p>
        </p:txBody>
      </p:sp>
      <p:sp>
        <p:nvSpPr>
          <p:cNvPr id="3" name="竖排文字占位符 2"/>
          <p:cNvSpPr>
            <a:spLocks noGrp="1"/>
          </p:cNvSpPr>
          <p:nvPr>
            <p:ph type="body" orient="vert" idx="1"/>
          </p:nvPr>
        </p:nvSpPr>
        <p:spPr>
          <a:xfrm>
            <a:off x="838199" y="1427759"/>
            <a:ext cx="9446443" cy="4070746"/>
          </a:xfrm>
          <a:prstGeom prst="rect">
            <a:avLst/>
          </a:prstGeo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3">
            <a:extLst>
              <a:ext uri="{FF2B5EF4-FFF2-40B4-BE49-F238E27FC236}">
                <a16:creationId xmlns:a16="http://schemas.microsoft.com/office/drawing/2014/main" id="{5746052C-5219-E5A3-AECF-01B81159A3D7}"/>
              </a:ext>
            </a:extLst>
          </p:cNvPr>
          <p:cNvSpPr>
            <a:spLocks noGrp="1"/>
          </p:cNvSpPr>
          <p:nvPr>
            <p:ph type="dt" sz="half" idx="10"/>
            <p:custDataLst>
              <p:tags r:id="rId2"/>
            </p:custDataLst>
          </p:nvPr>
        </p:nvSpPr>
        <p:spPr>
          <a:xfrm>
            <a:off x="838200" y="6402388"/>
            <a:ext cx="2743200" cy="273050"/>
          </a:xfrm>
        </p:spPr>
        <p:txBody>
          <a:bodyPr/>
          <a:lstStyle>
            <a:lvl1pPr>
              <a:defRPr/>
            </a:lvl1pPr>
          </a:lstStyle>
          <a:p>
            <a:pPr>
              <a:defRPr/>
            </a:pPr>
            <a:fld id="{669BAD9C-6461-4E91-A19D-0BF25625EC73}" type="datetime1">
              <a:rPr lang="zh-CN" altLang="en-US" smtClean="0"/>
              <a:t>2026/10/12</a:t>
            </a:fld>
            <a:endParaRPr lang="zh-CN" altLang="en-US"/>
          </a:p>
        </p:txBody>
      </p:sp>
      <p:sp>
        <p:nvSpPr>
          <p:cNvPr id="6" name="页脚占位符 4">
            <a:extLst>
              <a:ext uri="{FF2B5EF4-FFF2-40B4-BE49-F238E27FC236}">
                <a16:creationId xmlns:a16="http://schemas.microsoft.com/office/drawing/2014/main" id="{D511381F-8E75-805E-DCFB-7E6469B80D06}"/>
              </a:ext>
            </a:extLst>
          </p:cNvPr>
          <p:cNvSpPr>
            <a:spLocks noGrp="1"/>
          </p:cNvSpPr>
          <p:nvPr>
            <p:ph type="ftr" sz="quarter" idx="11"/>
            <p:custDataLst>
              <p:tags r:id="rId3"/>
            </p:custDataLst>
          </p:nvPr>
        </p:nvSpPr>
        <p:spPr>
          <a:xfrm>
            <a:off x="4038600" y="6402388"/>
            <a:ext cx="4114800" cy="273050"/>
          </a:xfrm>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8528AA45-E7D1-F481-DFD6-5AA0F7A82A5B}"/>
              </a:ext>
            </a:extLst>
          </p:cNvPr>
          <p:cNvSpPr>
            <a:spLocks noGrp="1"/>
          </p:cNvSpPr>
          <p:nvPr>
            <p:ph type="sldNum" sz="quarter" idx="12"/>
            <p:custDataLst>
              <p:tags r:id="rId4"/>
            </p:custDataLst>
          </p:nvPr>
        </p:nvSpPr>
        <p:spPr>
          <a:xfrm>
            <a:off x="8610600" y="6402388"/>
            <a:ext cx="2743200" cy="273050"/>
          </a:xfrm>
        </p:spPr>
        <p:txBody>
          <a:bodyPr/>
          <a:lstStyle>
            <a:lvl1pPr>
              <a:defRPr/>
            </a:lvl1pPr>
          </a:lstStyle>
          <a:p>
            <a:pPr>
              <a:defRPr/>
            </a:pPr>
            <a:fld id="{595E563C-126B-4DE2-9420-22898386346C}" type="slidenum">
              <a:rPr lang="zh-CN" altLang="en-US"/>
              <a:pPr>
                <a:defRPr/>
              </a:pPr>
              <a:t>‹#›</a:t>
            </a:fld>
            <a:endParaRPr lang="zh-CN" altLang="en-US"/>
          </a:p>
        </p:txBody>
      </p:sp>
    </p:spTree>
    <p:extLst>
      <p:ext uri="{BB962C8B-B14F-4D97-AF65-F5344CB8AC3E}">
        <p14:creationId xmlns:p14="http://schemas.microsoft.com/office/powerpoint/2010/main" val="4180727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737C0AA-7DB8-0014-5BA8-ED757F88DFA4}"/>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7" name="内容占位符 6"/>
          <p:cNvSpPr>
            <a:spLocks noGrp="1"/>
          </p:cNvSpPr>
          <p:nvPr>
            <p:ph sz="quarter" idx="13"/>
          </p:nvPr>
        </p:nvSpPr>
        <p:spPr>
          <a:xfrm>
            <a:off x="838200" y="1546251"/>
            <a:ext cx="10515600" cy="4020910"/>
          </a:xfrm>
          <a:prstGeom prst="rect">
            <a:avLst/>
          </a:prstGeo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3" name="日期占位符 2">
            <a:extLst>
              <a:ext uri="{FF2B5EF4-FFF2-40B4-BE49-F238E27FC236}">
                <a16:creationId xmlns:a16="http://schemas.microsoft.com/office/drawing/2014/main" id="{52482A5B-5386-CF25-0F86-A86F897849A5}"/>
              </a:ext>
            </a:extLst>
          </p:cNvPr>
          <p:cNvSpPr>
            <a:spLocks noGrp="1"/>
          </p:cNvSpPr>
          <p:nvPr>
            <p:ph type="dt" sz="half" idx="14"/>
            <p:custDataLst>
              <p:tags r:id="rId2"/>
            </p:custDataLst>
          </p:nvPr>
        </p:nvSpPr>
        <p:spPr>
          <a:xfrm>
            <a:off x="838200" y="6402388"/>
            <a:ext cx="2743200" cy="273050"/>
          </a:xfrm>
        </p:spPr>
        <p:txBody>
          <a:bodyPr/>
          <a:lstStyle>
            <a:lvl1pPr>
              <a:defRPr/>
            </a:lvl1pPr>
          </a:lstStyle>
          <a:p>
            <a:pPr>
              <a:defRPr/>
            </a:pPr>
            <a:fld id="{0EA72E3C-EE99-4B28-8355-A0901FFCC178}" type="datetime1">
              <a:rPr lang="zh-CN" altLang="en-US" smtClean="0"/>
              <a:t>2026/10/12</a:t>
            </a:fld>
            <a:endParaRPr lang="zh-CN" altLang="en-US"/>
          </a:p>
        </p:txBody>
      </p:sp>
      <p:sp>
        <p:nvSpPr>
          <p:cNvPr id="4" name="页脚占位符 3">
            <a:extLst>
              <a:ext uri="{FF2B5EF4-FFF2-40B4-BE49-F238E27FC236}">
                <a16:creationId xmlns:a16="http://schemas.microsoft.com/office/drawing/2014/main" id="{1C028059-2D6C-D149-F8A0-870E0D68F1E2}"/>
              </a:ext>
            </a:extLst>
          </p:cNvPr>
          <p:cNvSpPr>
            <a:spLocks noGrp="1"/>
          </p:cNvSpPr>
          <p:nvPr>
            <p:ph type="ftr" sz="quarter" idx="15"/>
            <p:custDataLst>
              <p:tags r:id="rId3"/>
            </p:custDataLst>
          </p:nvPr>
        </p:nvSpPr>
        <p:spPr>
          <a:xfrm>
            <a:off x="4038600" y="6402388"/>
            <a:ext cx="4114800" cy="273050"/>
          </a:xfrm>
        </p:spPr>
        <p:txBody>
          <a:bodyPr/>
          <a:lstStyle>
            <a:lvl1pPr>
              <a:defRPr/>
            </a:lvl1pPr>
          </a:lstStyle>
          <a:p>
            <a:pPr>
              <a:defRPr/>
            </a:pPr>
            <a:endParaRPr lang="zh-CN" altLang="en-US"/>
          </a:p>
        </p:txBody>
      </p:sp>
      <p:sp>
        <p:nvSpPr>
          <p:cNvPr id="5" name="灯片编号占位符 4">
            <a:extLst>
              <a:ext uri="{FF2B5EF4-FFF2-40B4-BE49-F238E27FC236}">
                <a16:creationId xmlns:a16="http://schemas.microsoft.com/office/drawing/2014/main" id="{A7DD078D-AD30-7719-97E9-531BA00B7759}"/>
              </a:ext>
            </a:extLst>
          </p:cNvPr>
          <p:cNvSpPr>
            <a:spLocks noGrp="1"/>
          </p:cNvSpPr>
          <p:nvPr>
            <p:ph type="sldNum" sz="quarter" idx="16"/>
            <p:custDataLst>
              <p:tags r:id="rId4"/>
            </p:custDataLst>
          </p:nvPr>
        </p:nvSpPr>
        <p:spPr>
          <a:xfrm>
            <a:off x="8610600" y="6402388"/>
            <a:ext cx="2743200" cy="273050"/>
          </a:xfrm>
        </p:spPr>
        <p:txBody>
          <a:bodyPr/>
          <a:lstStyle>
            <a:lvl1pPr>
              <a:defRPr/>
            </a:lvl1pPr>
          </a:lstStyle>
          <a:p>
            <a:pPr>
              <a:defRPr/>
            </a:pPr>
            <a:fld id="{A6D42588-E52C-4C46-AFBD-A7D6EF2661E4}" type="slidenum">
              <a:rPr lang="zh-CN" altLang="en-US"/>
              <a:pPr>
                <a:defRPr/>
              </a:pPr>
              <a:t>‹#›</a:t>
            </a:fld>
            <a:endParaRPr lang="zh-CN" altLang="en-US"/>
          </a:p>
        </p:txBody>
      </p:sp>
    </p:spTree>
    <p:extLst>
      <p:ext uri="{BB962C8B-B14F-4D97-AF65-F5344CB8AC3E}">
        <p14:creationId xmlns:p14="http://schemas.microsoft.com/office/powerpoint/2010/main" val="512879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末尾幻灯片">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D6F27EF-4F3F-F99B-7285-EA14EC6473BA}"/>
              </a:ext>
            </a:extLst>
          </p:cNvPr>
          <p:cNvSpPr/>
          <p:nvPr>
            <p:custDataLst>
              <p:tags r:id="rId1"/>
            </p:custDataLst>
          </p:nvPr>
        </p:nvSpPr>
        <p:spPr>
          <a:xfrm>
            <a:off x="0" y="0"/>
            <a:ext cx="12192000" cy="749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2" name="标题 1"/>
          <p:cNvSpPr>
            <a:spLocks noGrp="1"/>
          </p:cNvSpPr>
          <p:nvPr>
            <p:ph type="title"/>
          </p:nvPr>
        </p:nvSpPr>
        <p:spPr>
          <a:xfrm>
            <a:off x="1805517" y="1239350"/>
            <a:ext cx="8580968" cy="1551727"/>
          </a:xfrm>
          <a:prstGeom prst="rect">
            <a:avLst/>
          </a:prstGeom>
        </p:spPr>
        <p:txBody>
          <a:bodyPr anchor="b">
            <a:normAutofit/>
          </a:bodyPr>
          <a:lstStyle>
            <a:lvl1pPr algn="ctr">
              <a:defRPr sz="6600" b="1">
                <a:solidFill>
                  <a:schemeClr val="accent1"/>
                </a:solidFill>
              </a:defRPr>
            </a:lvl1pPr>
          </a:lstStyle>
          <a:p>
            <a:r>
              <a:rPr lang="zh-CN" altLang="en-US" noProof="1"/>
              <a:t>单击此处编辑母版标题样式</a:t>
            </a:r>
          </a:p>
        </p:txBody>
      </p:sp>
      <p:sp>
        <p:nvSpPr>
          <p:cNvPr id="4" name="日期占位符 2">
            <a:extLst>
              <a:ext uri="{FF2B5EF4-FFF2-40B4-BE49-F238E27FC236}">
                <a16:creationId xmlns:a16="http://schemas.microsoft.com/office/drawing/2014/main" id="{133A90F4-A626-1DD6-6E2A-1BE166626048}"/>
              </a:ext>
            </a:extLst>
          </p:cNvPr>
          <p:cNvSpPr>
            <a:spLocks noGrp="1"/>
          </p:cNvSpPr>
          <p:nvPr>
            <p:ph type="dt" sz="half" idx="10"/>
            <p:custDataLst>
              <p:tags r:id="rId2"/>
            </p:custDataLst>
          </p:nvPr>
        </p:nvSpPr>
        <p:spPr>
          <a:xfrm>
            <a:off x="838200" y="6402388"/>
            <a:ext cx="2743200" cy="273050"/>
          </a:xfrm>
        </p:spPr>
        <p:txBody>
          <a:bodyPr/>
          <a:lstStyle>
            <a:lvl1pPr>
              <a:defRPr/>
            </a:lvl1pPr>
          </a:lstStyle>
          <a:p>
            <a:pPr>
              <a:defRPr/>
            </a:pPr>
            <a:fld id="{A47C94BC-DBE5-4E04-B6C3-8B6FFB122A85}" type="datetime1">
              <a:rPr lang="zh-CN" altLang="en-US" smtClean="0"/>
              <a:t>2026/10/12</a:t>
            </a:fld>
            <a:endParaRPr lang="zh-CN" altLang="en-US"/>
          </a:p>
        </p:txBody>
      </p:sp>
      <p:sp>
        <p:nvSpPr>
          <p:cNvPr id="5" name="页脚占位符 3">
            <a:extLst>
              <a:ext uri="{FF2B5EF4-FFF2-40B4-BE49-F238E27FC236}">
                <a16:creationId xmlns:a16="http://schemas.microsoft.com/office/drawing/2014/main" id="{124CA9DC-409B-9C4F-828A-F7F7615AD2D2}"/>
              </a:ext>
            </a:extLst>
          </p:cNvPr>
          <p:cNvSpPr>
            <a:spLocks noGrp="1"/>
          </p:cNvSpPr>
          <p:nvPr>
            <p:ph type="ftr" sz="quarter" idx="11"/>
            <p:custDataLst>
              <p:tags r:id="rId3"/>
            </p:custDataLst>
          </p:nvPr>
        </p:nvSpPr>
        <p:spPr>
          <a:xfrm>
            <a:off x="4038600" y="6402388"/>
            <a:ext cx="4114800" cy="273050"/>
          </a:xfrm>
        </p:spPr>
        <p:txBody>
          <a:bodyPr/>
          <a:lstStyle>
            <a:lvl1pPr>
              <a:defRPr/>
            </a:lvl1pPr>
          </a:lstStyle>
          <a:p>
            <a:pPr>
              <a:defRPr/>
            </a:pPr>
            <a:endParaRPr lang="zh-CN" altLang="en-US"/>
          </a:p>
        </p:txBody>
      </p:sp>
      <p:sp>
        <p:nvSpPr>
          <p:cNvPr id="6" name="灯片编号占位符 4">
            <a:extLst>
              <a:ext uri="{FF2B5EF4-FFF2-40B4-BE49-F238E27FC236}">
                <a16:creationId xmlns:a16="http://schemas.microsoft.com/office/drawing/2014/main" id="{269E33D4-42F0-7D55-1F9B-CDDD4D367B6C}"/>
              </a:ext>
            </a:extLst>
          </p:cNvPr>
          <p:cNvSpPr>
            <a:spLocks noGrp="1"/>
          </p:cNvSpPr>
          <p:nvPr>
            <p:ph type="sldNum" sz="quarter" idx="12"/>
            <p:custDataLst>
              <p:tags r:id="rId4"/>
            </p:custDataLst>
          </p:nvPr>
        </p:nvSpPr>
        <p:spPr>
          <a:xfrm>
            <a:off x="8610600" y="6402388"/>
            <a:ext cx="2743200" cy="273050"/>
          </a:xfrm>
        </p:spPr>
        <p:txBody>
          <a:bodyPr/>
          <a:lstStyle>
            <a:lvl1pPr>
              <a:defRPr/>
            </a:lvl1pPr>
          </a:lstStyle>
          <a:p>
            <a:pPr>
              <a:defRPr/>
            </a:pPr>
            <a:fld id="{DFDF8427-4F4D-4390-B443-9B7CC03A1988}" type="slidenum">
              <a:rPr lang="zh-CN" altLang="en-US"/>
              <a:pPr>
                <a:defRPr/>
              </a:pPr>
              <a:t>‹#›</a:t>
            </a:fld>
            <a:endParaRPr lang="zh-CN" altLang="en-US"/>
          </a:p>
        </p:txBody>
      </p:sp>
    </p:spTree>
    <p:extLst>
      <p:ext uri="{BB962C8B-B14F-4D97-AF65-F5344CB8AC3E}">
        <p14:creationId xmlns:p14="http://schemas.microsoft.com/office/powerpoint/2010/main" val="903038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sp>
        <p:nvSpPr>
          <p:cNvPr id="2" name="标题 1"/>
          <p:cNvSpPr>
            <a:spLocks noGrp="1"/>
          </p:cNvSpPr>
          <p:nvPr>
            <p:ph type="title"/>
          </p:nvPr>
        </p:nvSpPr>
        <p:spPr>
          <a:xfrm>
            <a:off x="838200" y="530820"/>
            <a:ext cx="10515600" cy="994172"/>
          </a:xfrm>
        </p:spPr>
        <p:txBody>
          <a:bodyPr/>
          <a:lstStyle>
            <a:lvl1pPr>
              <a:defRPr baseline="0">
                <a:latin typeface="Arial" panose="020B0604020202020204" pitchFamily="34" charset="0"/>
                <a:ea typeface="微软雅黑" panose="020B0503020204020204" charset="-122"/>
              </a:defRPr>
            </a:lvl1pPr>
          </a:lstStyle>
          <a:p>
            <a:r>
              <a:rPr lang="zh-CN" altLang="en-US" noProof="1"/>
              <a:t>单击此处编辑母版标题样式</a:t>
            </a:r>
          </a:p>
        </p:txBody>
      </p:sp>
      <p:sp>
        <p:nvSpPr>
          <p:cNvPr id="3" name="日期占位符 2">
            <a:extLst>
              <a:ext uri="{FF2B5EF4-FFF2-40B4-BE49-F238E27FC236}">
                <a16:creationId xmlns:a16="http://schemas.microsoft.com/office/drawing/2014/main" id="{66F2C63C-DE25-DA9D-D21C-F989B04D4EF0}"/>
              </a:ext>
            </a:extLst>
          </p:cNvPr>
          <p:cNvSpPr>
            <a:spLocks noGrp="1"/>
          </p:cNvSpPr>
          <p:nvPr>
            <p:ph type="dt" sz="half" idx="10"/>
            <p:custDataLst>
              <p:tags r:id="rId1"/>
            </p:custDataLst>
          </p:nvPr>
        </p:nvSpPr>
        <p:spPr>
          <a:xfrm>
            <a:off x="381000" y="6356350"/>
            <a:ext cx="3657600" cy="365125"/>
          </a:xfrm>
        </p:spPr>
        <p:txBody>
          <a:bodyPr/>
          <a:lstStyle>
            <a:lvl1pPr>
              <a:defRPr/>
            </a:lvl1pPr>
          </a:lstStyle>
          <a:p>
            <a:pPr>
              <a:defRPr/>
            </a:pPr>
            <a:fld id="{F023E89B-98D7-4B2B-B951-EC2F186C31F4}" type="datetime1">
              <a:rPr lang="zh-CN" altLang="en-US" smtClean="0"/>
              <a:t>2026/10/12</a:t>
            </a:fld>
            <a:endParaRPr lang="zh-CN" altLang="en-US"/>
          </a:p>
        </p:txBody>
      </p:sp>
      <p:sp>
        <p:nvSpPr>
          <p:cNvPr id="4" name="页脚占位符 3">
            <a:extLst>
              <a:ext uri="{FF2B5EF4-FFF2-40B4-BE49-F238E27FC236}">
                <a16:creationId xmlns:a16="http://schemas.microsoft.com/office/drawing/2014/main" id="{EC592F1E-350C-A03C-4896-7A167F566815}"/>
              </a:ext>
            </a:extLst>
          </p:cNvPr>
          <p:cNvSpPr>
            <a:spLocks noGrp="1"/>
          </p:cNvSpPr>
          <p:nvPr>
            <p:ph type="ftr" sz="quarter" idx="11"/>
            <p:custDataLst>
              <p:tags r:id="rId2"/>
            </p:custDataLst>
          </p:nvPr>
        </p:nvSpPr>
        <p:spPr>
          <a:xfrm>
            <a:off x="3352800" y="6356350"/>
            <a:ext cx="5486400" cy="365125"/>
          </a:xfrm>
        </p:spPr>
        <p:txBody>
          <a:bodyPr/>
          <a:lstStyle>
            <a:lvl1pPr>
              <a:defRPr/>
            </a:lvl1pPr>
          </a:lstStyle>
          <a:p>
            <a:pPr>
              <a:defRPr/>
            </a:pPr>
            <a:endParaRPr lang="zh-CN" altLang="en-US"/>
          </a:p>
        </p:txBody>
      </p:sp>
      <p:sp>
        <p:nvSpPr>
          <p:cNvPr id="5" name="灯片编号占位符 4">
            <a:extLst>
              <a:ext uri="{FF2B5EF4-FFF2-40B4-BE49-F238E27FC236}">
                <a16:creationId xmlns:a16="http://schemas.microsoft.com/office/drawing/2014/main" id="{05D46545-3B00-FF37-7F3D-5552321D3C76}"/>
              </a:ext>
            </a:extLst>
          </p:cNvPr>
          <p:cNvSpPr>
            <a:spLocks noGrp="1"/>
          </p:cNvSpPr>
          <p:nvPr>
            <p:ph type="sldNum" sz="quarter" idx="12"/>
            <p:custDataLst>
              <p:tags r:id="rId3"/>
            </p:custDataLst>
          </p:nvPr>
        </p:nvSpPr>
        <p:spPr>
          <a:xfrm>
            <a:off x="8153400" y="6356350"/>
            <a:ext cx="3657600" cy="365125"/>
          </a:xfrm>
        </p:spPr>
        <p:txBody>
          <a:bodyPr/>
          <a:lstStyle>
            <a:lvl1pPr>
              <a:defRPr/>
            </a:lvl1pPr>
          </a:lstStyle>
          <a:p>
            <a:pPr>
              <a:defRPr/>
            </a:pPr>
            <a:fld id="{CC0EE4E6-77C7-4B64-88B4-8045E83E22E4}" type="slidenum">
              <a:rPr lang="zh-CN" altLang="en-US"/>
              <a:pPr>
                <a:defRPr/>
              </a:pPr>
              <a:t>‹#›</a:t>
            </a:fld>
            <a:endParaRPr lang="zh-CN" altLang="en-US"/>
          </a:p>
        </p:txBody>
      </p:sp>
    </p:spTree>
    <p:extLst>
      <p:ext uri="{BB962C8B-B14F-4D97-AF65-F5344CB8AC3E}">
        <p14:creationId xmlns:p14="http://schemas.microsoft.com/office/powerpoint/2010/main" val="2377994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B4EF5E7-50D6-460A-A57F-C2FE7928D9CA}"/>
              </a:ext>
            </a:extLst>
          </p:cNvPr>
          <p:cNvSpPr/>
          <p:nvPr userDrawn="1">
            <p:custDataLst>
              <p:tags r:id="rId1"/>
            </p:custDataLst>
          </p:nvPr>
        </p:nvSpPr>
        <p:spPr>
          <a:xfrm>
            <a:off x="292100" y="304800"/>
            <a:ext cx="11607800" cy="6248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350" noProof="1"/>
          </a:p>
        </p:txBody>
      </p:sp>
      <p:sp>
        <p:nvSpPr>
          <p:cNvPr id="2" name="标题 1"/>
          <p:cNvSpPr>
            <a:spLocks noGrp="1"/>
          </p:cNvSpPr>
          <p:nvPr>
            <p:ph type="title"/>
          </p:nvPr>
        </p:nvSpPr>
        <p:spPr>
          <a:xfrm>
            <a:off x="1281600" y="1339650"/>
            <a:ext cx="9626400" cy="542700"/>
          </a:xfrm>
        </p:spPr>
        <p:txBody>
          <a:bodyPr/>
          <a:lstStyle>
            <a:lvl1pPr>
              <a:defRPr sz="2400" baseline="0">
                <a:solidFill>
                  <a:schemeClr val="tx1"/>
                </a:solidFill>
                <a:latin typeface="Arial" panose="020B0604020202020204" pitchFamily="34" charset="0"/>
                <a:ea typeface="微软雅黑" panose="020B0503020204020204" charset="-122"/>
              </a:defRPr>
            </a:lvl1pPr>
          </a:lstStyle>
          <a:p>
            <a:r>
              <a:rPr lang="zh-CN" altLang="en-US" noProof="1"/>
              <a:t>单击此处编辑母版标题样式</a:t>
            </a:r>
          </a:p>
        </p:txBody>
      </p:sp>
      <p:sp>
        <p:nvSpPr>
          <p:cNvPr id="7" name="内容占位符 6"/>
          <p:cNvSpPr>
            <a:spLocks noGrp="1"/>
          </p:cNvSpPr>
          <p:nvPr>
            <p:ph sz="quarter" idx="13"/>
          </p:nvPr>
        </p:nvSpPr>
        <p:spPr>
          <a:xfrm>
            <a:off x="1281113" y="2594250"/>
            <a:ext cx="9626600" cy="25839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2">
            <a:extLst>
              <a:ext uri="{FF2B5EF4-FFF2-40B4-BE49-F238E27FC236}">
                <a16:creationId xmlns:a16="http://schemas.microsoft.com/office/drawing/2014/main" id="{E429A110-CB27-35A4-1B8D-CA10687E5DC0}"/>
              </a:ext>
            </a:extLst>
          </p:cNvPr>
          <p:cNvSpPr>
            <a:spLocks noGrp="1"/>
          </p:cNvSpPr>
          <p:nvPr>
            <p:ph type="dt" sz="half" idx="14"/>
            <p:custDataLst>
              <p:tags r:id="rId2"/>
            </p:custDataLst>
          </p:nvPr>
        </p:nvSpPr>
        <p:spPr>
          <a:xfrm>
            <a:off x="381000" y="6356350"/>
            <a:ext cx="3657600" cy="365125"/>
          </a:xfrm>
        </p:spPr>
        <p:txBody>
          <a:bodyPr/>
          <a:lstStyle>
            <a:lvl1pPr>
              <a:defRPr/>
            </a:lvl1pPr>
          </a:lstStyle>
          <a:p>
            <a:pPr>
              <a:defRPr/>
            </a:pPr>
            <a:fld id="{BD7EDFA3-5E37-4EBF-8727-CE4F7833E62C}" type="datetime1">
              <a:rPr lang="zh-CN" altLang="en-US" smtClean="0"/>
              <a:t>2026/10/12</a:t>
            </a:fld>
            <a:endParaRPr lang="zh-CN" altLang="en-US"/>
          </a:p>
        </p:txBody>
      </p:sp>
      <p:sp>
        <p:nvSpPr>
          <p:cNvPr id="5" name="页脚占位符 3">
            <a:extLst>
              <a:ext uri="{FF2B5EF4-FFF2-40B4-BE49-F238E27FC236}">
                <a16:creationId xmlns:a16="http://schemas.microsoft.com/office/drawing/2014/main" id="{4A857460-1FBD-3EDF-07C0-E2E0ED1A307F}"/>
              </a:ext>
            </a:extLst>
          </p:cNvPr>
          <p:cNvSpPr>
            <a:spLocks noGrp="1"/>
          </p:cNvSpPr>
          <p:nvPr>
            <p:ph type="ftr" sz="quarter" idx="15"/>
            <p:custDataLst>
              <p:tags r:id="rId3"/>
            </p:custDataLst>
          </p:nvPr>
        </p:nvSpPr>
        <p:spPr>
          <a:xfrm>
            <a:off x="3352800" y="6356350"/>
            <a:ext cx="5486400" cy="365125"/>
          </a:xfrm>
        </p:spPr>
        <p:txBody>
          <a:bodyPr/>
          <a:lstStyle>
            <a:lvl1pPr>
              <a:defRPr/>
            </a:lvl1pPr>
          </a:lstStyle>
          <a:p>
            <a:pPr>
              <a:defRPr/>
            </a:pPr>
            <a:endParaRPr lang="zh-CN" altLang="en-US"/>
          </a:p>
        </p:txBody>
      </p:sp>
      <p:sp>
        <p:nvSpPr>
          <p:cNvPr id="6" name="灯片编号占位符 4">
            <a:extLst>
              <a:ext uri="{FF2B5EF4-FFF2-40B4-BE49-F238E27FC236}">
                <a16:creationId xmlns:a16="http://schemas.microsoft.com/office/drawing/2014/main" id="{E92126D6-897B-CF7C-C3D8-FE7DC668213E}"/>
              </a:ext>
            </a:extLst>
          </p:cNvPr>
          <p:cNvSpPr>
            <a:spLocks noGrp="1"/>
          </p:cNvSpPr>
          <p:nvPr>
            <p:ph type="sldNum" sz="quarter" idx="16"/>
            <p:custDataLst>
              <p:tags r:id="rId4"/>
            </p:custDataLst>
          </p:nvPr>
        </p:nvSpPr>
        <p:spPr>
          <a:xfrm>
            <a:off x="8153400" y="6356350"/>
            <a:ext cx="3657600" cy="365125"/>
          </a:xfrm>
        </p:spPr>
        <p:txBody>
          <a:bodyPr/>
          <a:lstStyle>
            <a:lvl1pPr>
              <a:defRPr/>
            </a:lvl1pPr>
          </a:lstStyle>
          <a:p>
            <a:pPr>
              <a:defRPr/>
            </a:pPr>
            <a:fld id="{644C5014-3C43-4441-8052-E0416CD81443}" type="slidenum">
              <a:rPr lang="zh-CN" altLang="en-US"/>
              <a:pPr>
                <a:defRPr/>
              </a:pPr>
              <a:t>‹#›</a:t>
            </a:fld>
            <a:endParaRPr lang="zh-CN" altLang="en-US"/>
          </a:p>
        </p:txBody>
      </p:sp>
    </p:spTree>
    <p:extLst>
      <p:ext uri="{BB962C8B-B14F-4D97-AF65-F5344CB8AC3E}">
        <p14:creationId xmlns:p14="http://schemas.microsoft.com/office/powerpoint/2010/main" val="4047882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DE5E4B0-BC54-3F5D-5A73-6763655CDC09}"/>
              </a:ext>
            </a:extLst>
          </p:cNvPr>
          <p:cNvSpPr/>
          <p:nvPr userDrawn="1">
            <p:custDataLst>
              <p:tags r:id="rId1"/>
            </p:custDataLst>
          </p:nvPr>
        </p:nvSpPr>
        <p:spPr>
          <a:xfrm>
            <a:off x="0" y="0"/>
            <a:ext cx="4824413" cy="6865938"/>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350" noProof="1">
              <a:sym typeface="+mn-ea"/>
            </a:endParaRPr>
          </a:p>
        </p:txBody>
      </p:sp>
      <p:sp>
        <p:nvSpPr>
          <p:cNvPr id="2" name="标题 1"/>
          <p:cNvSpPr>
            <a:spLocks noGrp="1"/>
          </p:cNvSpPr>
          <p:nvPr>
            <p:ph type="title"/>
          </p:nvPr>
        </p:nvSpPr>
        <p:spPr>
          <a:xfrm>
            <a:off x="583200" y="880650"/>
            <a:ext cx="3960000" cy="661500"/>
          </a:xfrm>
        </p:spPr>
        <p:txBody>
          <a:bodyPr/>
          <a:lstStyle>
            <a:lvl1pPr>
              <a:defRPr sz="2700" baseline="0">
                <a:solidFill>
                  <a:schemeClr val="tx1"/>
                </a:solidFill>
                <a:latin typeface="Arial" panose="020B0604020202020204" pitchFamily="34" charset="0"/>
                <a:ea typeface="微软雅黑" panose="020B0503020204020204" charset="-122"/>
              </a:defRPr>
            </a:lvl1pPr>
          </a:lstStyle>
          <a:p>
            <a:r>
              <a:rPr lang="zh-CN" altLang="en-US" noProof="1"/>
              <a:t>单击此处编辑母版标题样式</a:t>
            </a:r>
          </a:p>
        </p:txBody>
      </p:sp>
      <p:sp>
        <p:nvSpPr>
          <p:cNvPr id="7" name="文本占位符 6"/>
          <p:cNvSpPr>
            <a:spLocks noGrp="1"/>
          </p:cNvSpPr>
          <p:nvPr>
            <p:ph type="body" sz="quarter" idx="13"/>
          </p:nvPr>
        </p:nvSpPr>
        <p:spPr>
          <a:xfrm>
            <a:off x="586800" y="2275650"/>
            <a:ext cx="3956400" cy="30699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9" name="内容占位符 8"/>
          <p:cNvSpPr>
            <a:spLocks noGrp="1"/>
          </p:cNvSpPr>
          <p:nvPr>
            <p:ph sz="quarter" idx="14"/>
          </p:nvPr>
        </p:nvSpPr>
        <p:spPr>
          <a:xfrm>
            <a:off x="5101200" y="1405931"/>
            <a:ext cx="6480000" cy="3815953"/>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2">
            <a:extLst>
              <a:ext uri="{FF2B5EF4-FFF2-40B4-BE49-F238E27FC236}">
                <a16:creationId xmlns:a16="http://schemas.microsoft.com/office/drawing/2014/main" id="{08778241-8C46-9722-2205-80FADC52B437}"/>
              </a:ext>
            </a:extLst>
          </p:cNvPr>
          <p:cNvSpPr>
            <a:spLocks noGrp="1"/>
          </p:cNvSpPr>
          <p:nvPr>
            <p:ph type="dt" sz="half" idx="15"/>
            <p:custDataLst>
              <p:tags r:id="rId2"/>
            </p:custDataLst>
          </p:nvPr>
        </p:nvSpPr>
        <p:spPr>
          <a:xfrm>
            <a:off x="381000" y="6356350"/>
            <a:ext cx="3657600" cy="365125"/>
          </a:xfrm>
        </p:spPr>
        <p:txBody>
          <a:bodyPr/>
          <a:lstStyle>
            <a:lvl1pPr>
              <a:defRPr/>
            </a:lvl1pPr>
          </a:lstStyle>
          <a:p>
            <a:pPr>
              <a:defRPr/>
            </a:pPr>
            <a:fld id="{4D94F3EA-83CF-4E1B-802D-0AB92F8D891E}" type="datetime1">
              <a:rPr lang="zh-CN" altLang="en-US" smtClean="0"/>
              <a:t>2026/10/12</a:t>
            </a:fld>
            <a:endParaRPr lang="zh-CN" altLang="en-US"/>
          </a:p>
        </p:txBody>
      </p:sp>
      <p:sp>
        <p:nvSpPr>
          <p:cNvPr id="5" name="页脚占位符 3">
            <a:extLst>
              <a:ext uri="{FF2B5EF4-FFF2-40B4-BE49-F238E27FC236}">
                <a16:creationId xmlns:a16="http://schemas.microsoft.com/office/drawing/2014/main" id="{8702A88D-8E3E-D510-3B82-D0E46CC9EE1C}"/>
              </a:ext>
            </a:extLst>
          </p:cNvPr>
          <p:cNvSpPr>
            <a:spLocks noGrp="1"/>
          </p:cNvSpPr>
          <p:nvPr>
            <p:ph type="ftr" sz="quarter" idx="16"/>
            <p:custDataLst>
              <p:tags r:id="rId3"/>
            </p:custDataLst>
          </p:nvPr>
        </p:nvSpPr>
        <p:spPr>
          <a:xfrm>
            <a:off x="3352800" y="6356350"/>
            <a:ext cx="5486400" cy="365125"/>
          </a:xfrm>
        </p:spPr>
        <p:txBody>
          <a:bodyPr/>
          <a:lstStyle>
            <a:lvl1pPr>
              <a:defRPr/>
            </a:lvl1pPr>
          </a:lstStyle>
          <a:p>
            <a:pPr>
              <a:defRPr/>
            </a:pPr>
            <a:endParaRPr lang="zh-CN" altLang="en-US"/>
          </a:p>
        </p:txBody>
      </p:sp>
      <p:sp>
        <p:nvSpPr>
          <p:cNvPr id="6" name="灯片编号占位符 4">
            <a:extLst>
              <a:ext uri="{FF2B5EF4-FFF2-40B4-BE49-F238E27FC236}">
                <a16:creationId xmlns:a16="http://schemas.microsoft.com/office/drawing/2014/main" id="{F4102C75-AEDC-FF73-7727-AD7A04B21A12}"/>
              </a:ext>
            </a:extLst>
          </p:cNvPr>
          <p:cNvSpPr>
            <a:spLocks noGrp="1"/>
          </p:cNvSpPr>
          <p:nvPr>
            <p:ph type="sldNum" sz="quarter" idx="17"/>
            <p:custDataLst>
              <p:tags r:id="rId4"/>
            </p:custDataLst>
          </p:nvPr>
        </p:nvSpPr>
        <p:spPr>
          <a:xfrm>
            <a:off x="8153400" y="6356350"/>
            <a:ext cx="3657600" cy="365125"/>
          </a:xfrm>
        </p:spPr>
        <p:txBody>
          <a:bodyPr/>
          <a:lstStyle>
            <a:lvl1pPr>
              <a:defRPr/>
            </a:lvl1pPr>
          </a:lstStyle>
          <a:p>
            <a:pPr>
              <a:defRPr/>
            </a:pPr>
            <a:fld id="{FE222A44-14DF-4593-AA34-1598D285A68B}" type="slidenum">
              <a:rPr lang="zh-CN" altLang="en-US"/>
              <a:pPr>
                <a:defRPr/>
              </a:pPr>
              <a:t>‹#›</a:t>
            </a:fld>
            <a:endParaRPr lang="zh-CN" altLang="en-US"/>
          </a:p>
        </p:txBody>
      </p:sp>
    </p:spTree>
    <p:extLst>
      <p:ext uri="{BB962C8B-B14F-4D97-AF65-F5344CB8AC3E}">
        <p14:creationId xmlns:p14="http://schemas.microsoft.com/office/powerpoint/2010/main" val="1096737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BDB55F7-2A82-319E-761C-0B80F8152872}"/>
              </a:ext>
            </a:extLst>
          </p:cNvPr>
          <p:cNvSpPr/>
          <p:nvPr userDrawn="1">
            <p:custDataLst>
              <p:tags r:id="rId1"/>
            </p:custDataLst>
          </p:nvPr>
        </p:nvSpPr>
        <p:spPr>
          <a:xfrm>
            <a:off x="0" y="0"/>
            <a:ext cx="12192000" cy="26638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350" noProof="1">
              <a:sym typeface="+mn-ea"/>
            </a:endParaRPr>
          </a:p>
        </p:txBody>
      </p:sp>
      <p:sp>
        <p:nvSpPr>
          <p:cNvPr id="2" name="标题 1"/>
          <p:cNvSpPr>
            <a:spLocks noGrp="1"/>
          </p:cNvSpPr>
          <p:nvPr>
            <p:ph type="title"/>
          </p:nvPr>
        </p:nvSpPr>
        <p:spPr>
          <a:xfrm>
            <a:off x="612000" y="859500"/>
            <a:ext cx="10976400" cy="469800"/>
          </a:xfrm>
        </p:spPr>
        <p:txBody>
          <a:bodyPr/>
          <a:lstStyle>
            <a:lvl1pPr algn="ctr">
              <a:defRPr sz="2700" baseline="0">
                <a:solidFill>
                  <a:schemeClr val="tx1"/>
                </a:solidFill>
                <a:latin typeface="Arial" panose="020B0604020202020204" pitchFamily="34" charset="0"/>
                <a:ea typeface="微软雅黑" panose="020B0503020204020204" charset="-122"/>
              </a:defRPr>
            </a:lvl1pPr>
          </a:lstStyle>
          <a:p>
            <a:r>
              <a:rPr lang="zh-CN" altLang="en-US" noProof="1"/>
              <a:t>单击此处编辑母版标题样式</a:t>
            </a:r>
          </a:p>
        </p:txBody>
      </p:sp>
      <p:sp>
        <p:nvSpPr>
          <p:cNvPr id="7" name="文本占位符 6"/>
          <p:cNvSpPr>
            <a:spLocks noGrp="1"/>
          </p:cNvSpPr>
          <p:nvPr>
            <p:ph type="body" sz="quarter" idx="13"/>
          </p:nvPr>
        </p:nvSpPr>
        <p:spPr>
          <a:xfrm>
            <a:off x="612000" y="1763100"/>
            <a:ext cx="10975975" cy="621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noProof="1"/>
              <a:t>单击此处编辑母版文本样式</a:t>
            </a:r>
          </a:p>
        </p:txBody>
      </p:sp>
      <p:sp>
        <p:nvSpPr>
          <p:cNvPr id="9" name="内容占位符 8"/>
          <p:cNvSpPr>
            <a:spLocks noGrp="1"/>
          </p:cNvSpPr>
          <p:nvPr>
            <p:ph sz="quarter" idx="14"/>
          </p:nvPr>
        </p:nvSpPr>
        <p:spPr>
          <a:xfrm>
            <a:off x="612775" y="3236850"/>
            <a:ext cx="10965600" cy="25731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2">
            <a:extLst>
              <a:ext uri="{FF2B5EF4-FFF2-40B4-BE49-F238E27FC236}">
                <a16:creationId xmlns:a16="http://schemas.microsoft.com/office/drawing/2014/main" id="{3A50B636-B1EE-F80F-EED2-8C4A557B281D}"/>
              </a:ext>
            </a:extLst>
          </p:cNvPr>
          <p:cNvSpPr>
            <a:spLocks noGrp="1"/>
          </p:cNvSpPr>
          <p:nvPr>
            <p:ph type="dt" sz="half" idx="15"/>
            <p:custDataLst>
              <p:tags r:id="rId2"/>
            </p:custDataLst>
          </p:nvPr>
        </p:nvSpPr>
        <p:spPr>
          <a:xfrm>
            <a:off x="381000" y="6356350"/>
            <a:ext cx="3657600" cy="365125"/>
          </a:xfrm>
        </p:spPr>
        <p:txBody>
          <a:bodyPr/>
          <a:lstStyle>
            <a:lvl1pPr>
              <a:defRPr/>
            </a:lvl1pPr>
          </a:lstStyle>
          <a:p>
            <a:pPr>
              <a:defRPr/>
            </a:pPr>
            <a:fld id="{08B0DDF2-4646-459F-9A0A-6FD8A6ED3C23}" type="datetime1">
              <a:rPr lang="zh-CN" altLang="en-US" smtClean="0"/>
              <a:t>2026/10/12</a:t>
            </a:fld>
            <a:endParaRPr lang="zh-CN" altLang="en-US"/>
          </a:p>
        </p:txBody>
      </p:sp>
      <p:sp>
        <p:nvSpPr>
          <p:cNvPr id="5" name="页脚占位符 3">
            <a:extLst>
              <a:ext uri="{FF2B5EF4-FFF2-40B4-BE49-F238E27FC236}">
                <a16:creationId xmlns:a16="http://schemas.microsoft.com/office/drawing/2014/main" id="{B4DC94A6-3A36-DB99-B97A-750135263AFB}"/>
              </a:ext>
            </a:extLst>
          </p:cNvPr>
          <p:cNvSpPr>
            <a:spLocks noGrp="1"/>
          </p:cNvSpPr>
          <p:nvPr>
            <p:ph type="ftr" sz="quarter" idx="16"/>
            <p:custDataLst>
              <p:tags r:id="rId3"/>
            </p:custDataLst>
          </p:nvPr>
        </p:nvSpPr>
        <p:spPr>
          <a:xfrm>
            <a:off x="3352800" y="6356350"/>
            <a:ext cx="5486400" cy="365125"/>
          </a:xfrm>
        </p:spPr>
        <p:txBody>
          <a:bodyPr/>
          <a:lstStyle>
            <a:lvl1pPr>
              <a:defRPr/>
            </a:lvl1pPr>
          </a:lstStyle>
          <a:p>
            <a:pPr>
              <a:defRPr/>
            </a:pPr>
            <a:endParaRPr lang="zh-CN" altLang="en-US"/>
          </a:p>
        </p:txBody>
      </p:sp>
      <p:sp>
        <p:nvSpPr>
          <p:cNvPr id="6" name="灯片编号占位符 4">
            <a:extLst>
              <a:ext uri="{FF2B5EF4-FFF2-40B4-BE49-F238E27FC236}">
                <a16:creationId xmlns:a16="http://schemas.microsoft.com/office/drawing/2014/main" id="{D48BBFF0-0F47-76C3-D297-B48849E29668}"/>
              </a:ext>
            </a:extLst>
          </p:cNvPr>
          <p:cNvSpPr>
            <a:spLocks noGrp="1"/>
          </p:cNvSpPr>
          <p:nvPr>
            <p:ph type="sldNum" sz="quarter" idx="17"/>
            <p:custDataLst>
              <p:tags r:id="rId4"/>
            </p:custDataLst>
          </p:nvPr>
        </p:nvSpPr>
        <p:spPr>
          <a:xfrm>
            <a:off x="8153400" y="6356350"/>
            <a:ext cx="3657600" cy="365125"/>
          </a:xfrm>
        </p:spPr>
        <p:txBody>
          <a:bodyPr/>
          <a:lstStyle>
            <a:lvl1pPr>
              <a:defRPr/>
            </a:lvl1pPr>
          </a:lstStyle>
          <a:p>
            <a:pPr>
              <a:defRPr/>
            </a:pPr>
            <a:fld id="{BB2C7745-36FD-4046-ACFC-D28398DA6EA2}" type="slidenum">
              <a:rPr lang="zh-CN" altLang="en-US"/>
              <a:pPr>
                <a:defRPr/>
              </a:pPr>
              <a:t>‹#›</a:t>
            </a:fld>
            <a:endParaRPr lang="zh-CN" altLang="en-US"/>
          </a:p>
        </p:txBody>
      </p:sp>
    </p:spTree>
    <p:extLst>
      <p:ext uri="{BB962C8B-B14F-4D97-AF65-F5344CB8AC3E}">
        <p14:creationId xmlns:p14="http://schemas.microsoft.com/office/powerpoint/2010/main" val="2959606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44C195BF-0C71-6441-B349-DA4B7FEEDF74}"/>
              </a:ext>
            </a:extLst>
          </p:cNvPr>
          <p:cNvSpPr/>
          <p:nvPr userDrawn="1">
            <p:custDataLst>
              <p:tags r:id="rId1"/>
            </p:custDataLst>
          </p:nvPr>
        </p:nvSpPr>
        <p:spPr>
          <a:xfrm>
            <a:off x="0" y="5029200"/>
            <a:ext cx="12192000" cy="1828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350" noProof="1">
              <a:sym typeface="+mn-ea"/>
            </a:endParaRPr>
          </a:p>
        </p:txBody>
      </p:sp>
      <p:sp>
        <p:nvSpPr>
          <p:cNvPr id="2" name="标题 1"/>
          <p:cNvSpPr>
            <a:spLocks noGrp="1"/>
          </p:cNvSpPr>
          <p:nvPr>
            <p:ph type="title"/>
          </p:nvPr>
        </p:nvSpPr>
        <p:spPr>
          <a:xfrm>
            <a:off x="604800" y="740250"/>
            <a:ext cx="10976400" cy="423900"/>
          </a:xfrm>
        </p:spPr>
        <p:txBody>
          <a:bodyPr/>
          <a:lstStyle>
            <a:lvl1pPr algn="ctr">
              <a:defRPr sz="2400" baseline="0">
                <a:solidFill>
                  <a:schemeClr val="tx1"/>
                </a:solidFill>
                <a:latin typeface="Arial" panose="020B0604020202020204" pitchFamily="34" charset="0"/>
                <a:ea typeface="微软雅黑" panose="020B0503020204020204" charset="-122"/>
              </a:defRPr>
            </a:lvl1pPr>
          </a:lstStyle>
          <a:p>
            <a:r>
              <a:rPr lang="zh-CN" altLang="en-US" noProof="1"/>
              <a:t>单击此处编辑母版标题样式</a:t>
            </a:r>
          </a:p>
        </p:txBody>
      </p:sp>
      <p:sp>
        <p:nvSpPr>
          <p:cNvPr id="7" name="内容占位符 6"/>
          <p:cNvSpPr>
            <a:spLocks noGrp="1"/>
          </p:cNvSpPr>
          <p:nvPr>
            <p:ph sz="quarter" idx="13"/>
          </p:nvPr>
        </p:nvSpPr>
        <p:spPr>
          <a:xfrm>
            <a:off x="604837" y="2082600"/>
            <a:ext cx="10990800" cy="2408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9" name="文本占位符 8"/>
          <p:cNvSpPr>
            <a:spLocks noGrp="1"/>
          </p:cNvSpPr>
          <p:nvPr>
            <p:ph type="body" sz="quarter" idx="14"/>
          </p:nvPr>
        </p:nvSpPr>
        <p:spPr>
          <a:xfrm>
            <a:off x="594000" y="5306850"/>
            <a:ext cx="11001600" cy="7587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noProof="1"/>
              <a:t>单击此处编辑母版文本样式</a:t>
            </a:r>
          </a:p>
        </p:txBody>
      </p:sp>
      <p:sp>
        <p:nvSpPr>
          <p:cNvPr id="4" name="日期占位符 2">
            <a:extLst>
              <a:ext uri="{FF2B5EF4-FFF2-40B4-BE49-F238E27FC236}">
                <a16:creationId xmlns:a16="http://schemas.microsoft.com/office/drawing/2014/main" id="{5C0088D4-E793-C868-9731-D53C39F230F0}"/>
              </a:ext>
            </a:extLst>
          </p:cNvPr>
          <p:cNvSpPr>
            <a:spLocks noGrp="1"/>
          </p:cNvSpPr>
          <p:nvPr>
            <p:ph type="dt" sz="half" idx="15"/>
            <p:custDataLst>
              <p:tags r:id="rId2"/>
            </p:custDataLst>
          </p:nvPr>
        </p:nvSpPr>
        <p:spPr>
          <a:xfrm>
            <a:off x="381000" y="6356350"/>
            <a:ext cx="3657600" cy="365125"/>
          </a:xfrm>
        </p:spPr>
        <p:txBody>
          <a:bodyPr/>
          <a:lstStyle>
            <a:lvl1pPr>
              <a:defRPr/>
            </a:lvl1pPr>
          </a:lstStyle>
          <a:p>
            <a:pPr>
              <a:defRPr/>
            </a:pPr>
            <a:fld id="{7D1BA1C3-95B5-4F9C-9D44-415FE1B31E93}" type="datetime1">
              <a:rPr lang="zh-CN" altLang="en-US" smtClean="0"/>
              <a:t>2026/10/12</a:t>
            </a:fld>
            <a:endParaRPr lang="zh-CN" altLang="en-US"/>
          </a:p>
        </p:txBody>
      </p:sp>
      <p:sp>
        <p:nvSpPr>
          <p:cNvPr id="5" name="页脚占位符 3">
            <a:extLst>
              <a:ext uri="{FF2B5EF4-FFF2-40B4-BE49-F238E27FC236}">
                <a16:creationId xmlns:a16="http://schemas.microsoft.com/office/drawing/2014/main" id="{5AF4DB82-5375-98A8-EB36-84B7EF7589B6}"/>
              </a:ext>
            </a:extLst>
          </p:cNvPr>
          <p:cNvSpPr>
            <a:spLocks noGrp="1"/>
          </p:cNvSpPr>
          <p:nvPr>
            <p:ph type="ftr" sz="quarter" idx="16"/>
            <p:custDataLst>
              <p:tags r:id="rId3"/>
            </p:custDataLst>
          </p:nvPr>
        </p:nvSpPr>
        <p:spPr>
          <a:xfrm>
            <a:off x="3352800" y="6356350"/>
            <a:ext cx="5486400" cy="365125"/>
          </a:xfrm>
        </p:spPr>
        <p:txBody>
          <a:bodyPr/>
          <a:lstStyle>
            <a:lvl1pPr>
              <a:defRPr/>
            </a:lvl1pPr>
          </a:lstStyle>
          <a:p>
            <a:pPr>
              <a:defRPr/>
            </a:pPr>
            <a:endParaRPr lang="zh-CN" altLang="en-US"/>
          </a:p>
        </p:txBody>
      </p:sp>
      <p:sp>
        <p:nvSpPr>
          <p:cNvPr id="6" name="灯片编号占位符 4">
            <a:extLst>
              <a:ext uri="{FF2B5EF4-FFF2-40B4-BE49-F238E27FC236}">
                <a16:creationId xmlns:a16="http://schemas.microsoft.com/office/drawing/2014/main" id="{BFE8AC9A-919B-E9B3-A78D-AD0B06F72978}"/>
              </a:ext>
            </a:extLst>
          </p:cNvPr>
          <p:cNvSpPr>
            <a:spLocks noGrp="1"/>
          </p:cNvSpPr>
          <p:nvPr>
            <p:ph type="sldNum" sz="quarter" idx="17"/>
            <p:custDataLst>
              <p:tags r:id="rId4"/>
            </p:custDataLst>
          </p:nvPr>
        </p:nvSpPr>
        <p:spPr>
          <a:xfrm>
            <a:off x="8153400" y="6356350"/>
            <a:ext cx="3657600" cy="365125"/>
          </a:xfrm>
        </p:spPr>
        <p:txBody>
          <a:bodyPr/>
          <a:lstStyle>
            <a:lvl1pPr>
              <a:defRPr/>
            </a:lvl1pPr>
          </a:lstStyle>
          <a:p>
            <a:pPr>
              <a:defRPr/>
            </a:pPr>
            <a:fld id="{01893828-71A3-4C19-B1DF-DBBCC49A6E37}" type="slidenum">
              <a:rPr lang="zh-CN" altLang="en-US"/>
              <a:pPr>
                <a:defRPr/>
              </a:pPr>
              <a:t>‹#›</a:t>
            </a:fld>
            <a:endParaRPr lang="zh-CN" altLang="en-US"/>
          </a:p>
        </p:txBody>
      </p:sp>
    </p:spTree>
    <p:extLst>
      <p:ext uri="{BB962C8B-B14F-4D97-AF65-F5344CB8AC3E}">
        <p14:creationId xmlns:p14="http://schemas.microsoft.com/office/powerpoint/2010/main" val="2112515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B92F803-84A5-2622-2905-DEAD7F0837AA}"/>
              </a:ext>
            </a:extLst>
          </p:cNvPr>
          <p:cNvSpPr/>
          <p:nvPr userDrawn="1">
            <p:custDataLst>
              <p:tags r:id="rId1"/>
            </p:custDataLst>
          </p:nvPr>
        </p:nvSpPr>
        <p:spPr>
          <a:xfrm>
            <a:off x="0" y="0"/>
            <a:ext cx="12192000"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350" noProof="1">
              <a:sym typeface="+mn-ea"/>
            </a:endParaRPr>
          </a:p>
        </p:txBody>
      </p:sp>
      <p:sp>
        <p:nvSpPr>
          <p:cNvPr id="2" name="标题 1"/>
          <p:cNvSpPr>
            <a:spLocks noGrp="1"/>
          </p:cNvSpPr>
          <p:nvPr>
            <p:ph type="title"/>
          </p:nvPr>
        </p:nvSpPr>
        <p:spPr>
          <a:xfrm>
            <a:off x="579600" y="292847"/>
            <a:ext cx="11037600" cy="331473"/>
          </a:xfrm>
        </p:spPr>
        <p:txBody>
          <a:bodyPr/>
          <a:lstStyle>
            <a:lvl1pPr>
              <a:defRPr baseline="0">
                <a:solidFill>
                  <a:schemeClr val="tx1"/>
                </a:solidFill>
                <a:latin typeface="Arial" panose="020B0604020202020204" pitchFamily="34" charset="0"/>
                <a:ea typeface="微软雅黑" panose="020B0503020204020204" charset="-122"/>
              </a:defRPr>
            </a:lvl1pPr>
          </a:lstStyle>
          <a:p>
            <a:r>
              <a:rPr lang="zh-CN" altLang="en-US" noProof="1"/>
              <a:t>单击此处编辑母版标题样式</a:t>
            </a:r>
          </a:p>
        </p:txBody>
      </p:sp>
      <p:sp>
        <p:nvSpPr>
          <p:cNvPr id="7" name="内容占位符 6"/>
          <p:cNvSpPr>
            <a:spLocks noGrp="1"/>
          </p:cNvSpPr>
          <p:nvPr>
            <p:ph sz="quarter" idx="13"/>
          </p:nvPr>
        </p:nvSpPr>
        <p:spPr>
          <a:xfrm>
            <a:off x="579600" y="2025000"/>
            <a:ext cx="5342400" cy="217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9" name="内容占位符 8"/>
          <p:cNvSpPr>
            <a:spLocks noGrp="1"/>
          </p:cNvSpPr>
          <p:nvPr>
            <p:ph sz="quarter" idx="14"/>
          </p:nvPr>
        </p:nvSpPr>
        <p:spPr>
          <a:xfrm>
            <a:off x="6242400" y="2025000"/>
            <a:ext cx="5367600" cy="217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11" name="文本占位符 10"/>
          <p:cNvSpPr>
            <a:spLocks noGrp="1"/>
          </p:cNvSpPr>
          <p:nvPr>
            <p:ph type="body" sz="quarter" idx="15"/>
          </p:nvPr>
        </p:nvSpPr>
        <p:spPr>
          <a:xfrm>
            <a:off x="572400" y="4914450"/>
            <a:ext cx="5342400" cy="5859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noProof="1"/>
              <a:t>单击此处编辑母版文本样式</a:t>
            </a:r>
          </a:p>
        </p:txBody>
      </p:sp>
      <p:sp>
        <p:nvSpPr>
          <p:cNvPr id="13" name="文本占位符 12"/>
          <p:cNvSpPr>
            <a:spLocks noGrp="1"/>
          </p:cNvSpPr>
          <p:nvPr>
            <p:ph type="body" sz="quarter" idx="16"/>
          </p:nvPr>
        </p:nvSpPr>
        <p:spPr>
          <a:xfrm>
            <a:off x="6253200" y="4910850"/>
            <a:ext cx="5367600" cy="5859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noProof="1"/>
              <a:t>单击此处编辑母版文本样式</a:t>
            </a:r>
          </a:p>
        </p:txBody>
      </p:sp>
      <p:sp>
        <p:nvSpPr>
          <p:cNvPr id="4" name="日期占位符 2">
            <a:extLst>
              <a:ext uri="{FF2B5EF4-FFF2-40B4-BE49-F238E27FC236}">
                <a16:creationId xmlns:a16="http://schemas.microsoft.com/office/drawing/2014/main" id="{14E22060-A23A-FB56-A7D1-16937E58B83D}"/>
              </a:ext>
            </a:extLst>
          </p:cNvPr>
          <p:cNvSpPr>
            <a:spLocks noGrp="1"/>
          </p:cNvSpPr>
          <p:nvPr>
            <p:ph type="dt" sz="half" idx="17"/>
            <p:custDataLst>
              <p:tags r:id="rId2"/>
            </p:custDataLst>
          </p:nvPr>
        </p:nvSpPr>
        <p:spPr>
          <a:xfrm>
            <a:off x="381000" y="6356350"/>
            <a:ext cx="3657600" cy="365125"/>
          </a:xfrm>
        </p:spPr>
        <p:txBody>
          <a:bodyPr/>
          <a:lstStyle>
            <a:lvl1pPr>
              <a:defRPr/>
            </a:lvl1pPr>
          </a:lstStyle>
          <a:p>
            <a:pPr>
              <a:defRPr/>
            </a:pPr>
            <a:fld id="{A6AB7A6B-DB48-4DBC-B2AD-17D3BB0AE807}" type="datetime1">
              <a:rPr lang="zh-CN" altLang="en-US" smtClean="0"/>
              <a:t>2026/10/12</a:t>
            </a:fld>
            <a:endParaRPr lang="zh-CN" altLang="en-US"/>
          </a:p>
        </p:txBody>
      </p:sp>
      <p:sp>
        <p:nvSpPr>
          <p:cNvPr id="5" name="页脚占位符 3">
            <a:extLst>
              <a:ext uri="{FF2B5EF4-FFF2-40B4-BE49-F238E27FC236}">
                <a16:creationId xmlns:a16="http://schemas.microsoft.com/office/drawing/2014/main" id="{68DF92CE-B334-00B4-1C09-CC4CDD7791AD}"/>
              </a:ext>
            </a:extLst>
          </p:cNvPr>
          <p:cNvSpPr>
            <a:spLocks noGrp="1"/>
          </p:cNvSpPr>
          <p:nvPr>
            <p:ph type="ftr" sz="quarter" idx="18"/>
            <p:custDataLst>
              <p:tags r:id="rId3"/>
            </p:custDataLst>
          </p:nvPr>
        </p:nvSpPr>
        <p:spPr>
          <a:xfrm>
            <a:off x="3352800" y="6356350"/>
            <a:ext cx="5486400" cy="365125"/>
          </a:xfrm>
        </p:spPr>
        <p:txBody>
          <a:bodyPr/>
          <a:lstStyle>
            <a:lvl1pPr>
              <a:defRPr/>
            </a:lvl1pPr>
          </a:lstStyle>
          <a:p>
            <a:pPr>
              <a:defRPr/>
            </a:pPr>
            <a:endParaRPr lang="zh-CN" altLang="en-US"/>
          </a:p>
        </p:txBody>
      </p:sp>
      <p:sp>
        <p:nvSpPr>
          <p:cNvPr id="6" name="灯片编号占位符 4">
            <a:extLst>
              <a:ext uri="{FF2B5EF4-FFF2-40B4-BE49-F238E27FC236}">
                <a16:creationId xmlns:a16="http://schemas.microsoft.com/office/drawing/2014/main" id="{35794164-9CE4-BA17-B8F3-BB42CDA7E5E3}"/>
              </a:ext>
            </a:extLst>
          </p:cNvPr>
          <p:cNvSpPr>
            <a:spLocks noGrp="1"/>
          </p:cNvSpPr>
          <p:nvPr>
            <p:ph type="sldNum" sz="quarter" idx="19"/>
            <p:custDataLst>
              <p:tags r:id="rId4"/>
            </p:custDataLst>
          </p:nvPr>
        </p:nvSpPr>
        <p:spPr>
          <a:xfrm>
            <a:off x="8153400" y="6356350"/>
            <a:ext cx="3657600" cy="365125"/>
          </a:xfrm>
        </p:spPr>
        <p:txBody>
          <a:bodyPr/>
          <a:lstStyle>
            <a:lvl1pPr>
              <a:defRPr/>
            </a:lvl1pPr>
          </a:lstStyle>
          <a:p>
            <a:pPr>
              <a:defRPr/>
            </a:pPr>
            <a:fld id="{2F665C86-8E4E-429A-977C-4AF49814AD39}" type="slidenum">
              <a:rPr lang="zh-CN" altLang="en-US"/>
              <a:pPr>
                <a:defRPr/>
              </a:pPr>
              <a:t>‹#›</a:t>
            </a:fld>
            <a:endParaRPr lang="zh-CN" altLang="en-US"/>
          </a:p>
        </p:txBody>
      </p:sp>
    </p:spTree>
    <p:extLst>
      <p:ext uri="{BB962C8B-B14F-4D97-AF65-F5344CB8AC3E}">
        <p14:creationId xmlns:p14="http://schemas.microsoft.com/office/powerpoint/2010/main" val="2677277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88EF72CF-7C6D-4FEF-B01B-1EC9705C9D90}"/>
              </a:ext>
            </a:extLst>
          </p:cNvPr>
          <p:cNvSpPr/>
          <p:nvPr userDrawn="1">
            <p:custDataLst>
              <p:tags r:id="rId1"/>
            </p:custDataLst>
          </p:nvPr>
        </p:nvSpPr>
        <p:spPr>
          <a:xfrm>
            <a:off x="0" y="1576388"/>
            <a:ext cx="12192000" cy="37052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350" noProof="1">
              <a:sym typeface="+mn-ea"/>
            </a:endParaRPr>
          </a:p>
        </p:txBody>
      </p:sp>
      <p:sp>
        <p:nvSpPr>
          <p:cNvPr id="2" name="标题 1"/>
          <p:cNvSpPr>
            <a:spLocks noGrp="1"/>
          </p:cNvSpPr>
          <p:nvPr>
            <p:ph type="title"/>
          </p:nvPr>
        </p:nvSpPr>
        <p:spPr>
          <a:xfrm>
            <a:off x="1522800" y="1637550"/>
            <a:ext cx="9144000" cy="1790100"/>
          </a:xfrm>
        </p:spPr>
        <p:txBody>
          <a:bodyPr anchor="b"/>
          <a:lstStyle>
            <a:lvl1pPr algn="ctr">
              <a:defRPr sz="4500" baseline="0">
                <a:solidFill>
                  <a:schemeClr val="tx1"/>
                </a:solidFill>
                <a:latin typeface="Arial" panose="020B0604020202020204" pitchFamily="34" charset="0"/>
                <a:ea typeface="微软雅黑" panose="020B0503020204020204" charset="-122"/>
              </a:defRPr>
            </a:lvl1pPr>
          </a:lstStyle>
          <a:p>
            <a:r>
              <a:rPr lang="zh-CN" altLang="en-US" noProof="1"/>
              <a:t>单击此处编辑母版标题样式</a:t>
            </a:r>
          </a:p>
        </p:txBody>
      </p:sp>
      <p:sp>
        <p:nvSpPr>
          <p:cNvPr id="7" name="文本占位符 6"/>
          <p:cNvSpPr>
            <a:spLocks noGrp="1"/>
          </p:cNvSpPr>
          <p:nvPr>
            <p:ph type="body" sz="quarter" idx="13"/>
          </p:nvPr>
        </p:nvSpPr>
        <p:spPr>
          <a:xfrm>
            <a:off x="1522413" y="4069800"/>
            <a:ext cx="9144000" cy="1242000"/>
          </a:xfrm>
        </p:spPr>
        <p:txBody>
          <a:bodyPr/>
          <a:lstStyle>
            <a:lvl1pPr algn="ctr">
              <a:defRPr baseline="0">
                <a:solidFill>
                  <a:schemeClr val="tx1"/>
                </a:solidFill>
                <a:latin typeface="Arial" panose="020B0604020202020204" pitchFamily="34" charset="0"/>
                <a:ea typeface="微软雅黑" panose="020B0503020204020204" charset="-122"/>
              </a:defRPr>
            </a:lvl1pPr>
          </a:lstStyle>
          <a:p>
            <a:pPr lvl="0"/>
            <a:r>
              <a:rPr lang="zh-CN" altLang="en-US" noProof="1"/>
              <a:t>单击此处编辑母版文本样式</a:t>
            </a:r>
          </a:p>
        </p:txBody>
      </p:sp>
      <p:sp>
        <p:nvSpPr>
          <p:cNvPr id="4" name="日期占位符 2">
            <a:extLst>
              <a:ext uri="{FF2B5EF4-FFF2-40B4-BE49-F238E27FC236}">
                <a16:creationId xmlns:a16="http://schemas.microsoft.com/office/drawing/2014/main" id="{5DAD4292-6B18-43BA-A1C4-1F892BEA8F4F}"/>
              </a:ext>
            </a:extLst>
          </p:cNvPr>
          <p:cNvSpPr>
            <a:spLocks noGrp="1"/>
          </p:cNvSpPr>
          <p:nvPr>
            <p:ph type="dt" sz="half" idx="14"/>
            <p:custDataLst>
              <p:tags r:id="rId2"/>
            </p:custDataLst>
          </p:nvPr>
        </p:nvSpPr>
        <p:spPr>
          <a:xfrm>
            <a:off x="381000" y="6356350"/>
            <a:ext cx="3657600" cy="365125"/>
          </a:xfrm>
        </p:spPr>
        <p:txBody>
          <a:bodyPr/>
          <a:lstStyle>
            <a:lvl1pPr>
              <a:defRPr/>
            </a:lvl1pPr>
          </a:lstStyle>
          <a:p>
            <a:pPr>
              <a:defRPr/>
            </a:pPr>
            <a:fld id="{63EAA00D-4A73-45C9-8D95-4DC1CA6D13CF}" type="datetime1">
              <a:rPr lang="zh-CN" altLang="en-US" smtClean="0"/>
              <a:t>2026/10/12</a:t>
            </a:fld>
            <a:endParaRPr lang="zh-CN" altLang="en-US"/>
          </a:p>
        </p:txBody>
      </p:sp>
      <p:sp>
        <p:nvSpPr>
          <p:cNvPr id="5" name="页脚占位符 3">
            <a:extLst>
              <a:ext uri="{FF2B5EF4-FFF2-40B4-BE49-F238E27FC236}">
                <a16:creationId xmlns:a16="http://schemas.microsoft.com/office/drawing/2014/main" id="{3D809898-F878-402A-DE08-62207D6F816C}"/>
              </a:ext>
            </a:extLst>
          </p:cNvPr>
          <p:cNvSpPr>
            <a:spLocks noGrp="1"/>
          </p:cNvSpPr>
          <p:nvPr>
            <p:ph type="ftr" sz="quarter" idx="15"/>
            <p:custDataLst>
              <p:tags r:id="rId3"/>
            </p:custDataLst>
          </p:nvPr>
        </p:nvSpPr>
        <p:spPr>
          <a:xfrm>
            <a:off x="3352800" y="6356350"/>
            <a:ext cx="5486400" cy="365125"/>
          </a:xfrm>
        </p:spPr>
        <p:txBody>
          <a:bodyPr/>
          <a:lstStyle>
            <a:lvl1pPr>
              <a:defRPr/>
            </a:lvl1pPr>
          </a:lstStyle>
          <a:p>
            <a:pPr>
              <a:defRPr/>
            </a:pPr>
            <a:endParaRPr lang="zh-CN" altLang="en-US"/>
          </a:p>
        </p:txBody>
      </p:sp>
      <p:sp>
        <p:nvSpPr>
          <p:cNvPr id="6" name="灯片编号占位符 4">
            <a:extLst>
              <a:ext uri="{FF2B5EF4-FFF2-40B4-BE49-F238E27FC236}">
                <a16:creationId xmlns:a16="http://schemas.microsoft.com/office/drawing/2014/main" id="{68A15F4E-6F90-0E06-C49E-608332896EB4}"/>
              </a:ext>
            </a:extLst>
          </p:cNvPr>
          <p:cNvSpPr>
            <a:spLocks noGrp="1"/>
          </p:cNvSpPr>
          <p:nvPr>
            <p:ph type="sldNum" sz="quarter" idx="16"/>
            <p:custDataLst>
              <p:tags r:id="rId4"/>
            </p:custDataLst>
          </p:nvPr>
        </p:nvSpPr>
        <p:spPr>
          <a:xfrm>
            <a:off x="8153400" y="6356350"/>
            <a:ext cx="3657600" cy="365125"/>
          </a:xfrm>
        </p:spPr>
        <p:txBody>
          <a:bodyPr/>
          <a:lstStyle>
            <a:lvl1pPr>
              <a:defRPr/>
            </a:lvl1pPr>
          </a:lstStyle>
          <a:p>
            <a:pPr>
              <a:defRPr/>
            </a:pPr>
            <a:fld id="{58AE6A9B-0B5F-49E7-8FA9-B5E43F7B61FB}" type="slidenum">
              <a:rPr lang="zh-CN" altLang="en-US"/>
              <a:pPr>
                <a:defRPr/>
              </a:pPr>
              <a:t>‹#›</a:t>
            </a:fld>
            <a:endParaRPr lang="zh-CN" altLang="en-US"/>
          </a:p>
        </p:txBody>
      </p:sp>
    </p:spTree>
    <p:extLst>
      <p:ext uri="{BB962C8B-B14F-4D97-AF65-F5344CB8AC3E}">
        <p14:creationId xmlns:p14="http://schemas.microsoft.com/office/powerpoint/2010/main" val="1884047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2"/>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951CABB4-607F-A78E-CF7D-5366D8E14B36}"/>
              </a:ext>
            </a:extLst>
          </p:cNvPr>
          <p:cNvSpPr>
            <a:spLocks noGrp="1" noChangeArrowheads="1"/>
          </p:cNvSpPr>
          <p:nvPr>
            <p:ph type="title" idx="4294967295"/>
            <p:custDataLst>
              <p:tags r:id="rId20"/>
            </p:custDataLst>
          </p:nvPr>
        </p:nvSpPr>
        <p:spPr bwMode="auto">
          <a:xfrm>
            <a:off x="838200" y="1131888"/>
            <a:ext cx="105156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a16="http://schemas.microsoft.com/office/drawing/2014/main" id="{E2B17047-445C-85D2-664A-FF17D727CCAA}"/>
              </a:ext>
            </a:extLst>
          </p:cNvPr>
          <p:cNvSpPr>
            <a:spLocks noGrp="1" noChangeArrowheads="1"/>
          </p:cNvSpPr>
          <p:nvPr>
            <p:ph type="body" idx="1"/>
            <p:custDataLst>
              <p:tags r:id="rId21"/>
            </p:custDataLst>
          </p:nvPr>
        </p:nvSpPr>
        <p:spPr bwMode="auto">
          <a:xfrm>
            <a:off x="838200" y="2227263"/>
            <a:ext cx="105156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B4BD59CC-D6BA-6ED8-75CC-CA25A221C680}"/>
              </a:ext>
            </a:extLst>
          </p:cNvPr>
          <p:cNvSpPr>
            <a:spLocks noGrp="1"/>
          </p:cNvSpPr>
          <p:nvPr>
            <p:ph type="dt" sz="half" idx="2"/>
            <p:custDataLst>
              <p:tags r:id="rId22"/>
            </p:custDataLst>
          </p:nvPr>
        </p:nvSpPr>
        <p:spPr>
          <a:xfrm>
            <a:off x="838200" y="5624513"/>
            <a:ext cx="2743200" cy="274637"/>
          </a:xfrm>
          <a:prstGeom prst="rect">
            <a:avLst/>
          </a:prstGeom>
        </p:spPr>
        <p:txBody>
          <a:bodyPr vert="horz" lIns="91440" tIns="45720" rIns="91440" bIns="45720" rtlCol="0" anchor="ctr">
            <a:normAutofit/>
          </a:bodyPr>
          <a:lstStyle>
            <a:lvl1pPr algn="l" eaLnBrk="1" hangingPunct="1">
              <a:defRPr sz="900" noProof="1">
                <a:solidFill>
                  <a:schemeClr val="bg1">
                    <a:lumMod val="50000"/>
                  </a:schemeClr>
                </a:solidFill>
                <a:latin typeface="黑体" panose="02010609060101010101" pitchFamily="49" charset="-122"/>
                <a:ea typeface="黑体" panose="02010609060101010101" pitchFamily="49" charset="-122"/>
              </a:defRPr>
            </a:lvl1pPr>
          </a:lstStyle>
          <a:p>
            <a:pPr>
              <a:defRPr/>
            </a:pPr>
            <a:fld id="{ED72EE01-5332-4F7F-B96A-638459338F04}" type="datetime1">
              <a:rPr lang="zh-CN" altLang="en-US" smtClean="0"/>
              <a:t>2026/10/12</a:t>
            </a:fld>
            <a:endParaRPr lang="zh-CN" altLang="en-US"/>
          </a:p>
        </p:txBody>
      </p:sp>
      <p:sp>
        <p:nvSpPr>
          <p:cNvPr id="5" name="页脚占位符 4">
            <a:extLst>
              <a:ext uri="{FF2B5EF4-FFF2-40B4-BE49-F238E27FC236}">
                <a16:creationId xmlns:a16="http://schemas.microsoft.com/office/drawing/2014/main" id="{256B4581-4016-DDDE-0B74-3350B8D5F4D3}"/>
              </a:ext>
            </a:extLst>
          </p:cNvPr>
          <p:cNvSpPr>
            <a:spLocks noGrp="1"/>
          </p:cNvSpPr>
          <p:nvPr>
            <p:ph type="ftr" sz="quarter" idx="3"/>
            <p:custDataLst>
              <p:tags r:id="rId23"/>
            </p:custDataLst>
          </p:nvPr>
        </p:nvSpPr>
        <p:spPr>
          <a:xfrm>
            <a:off x="4038600" y="5624513"/>
            <a:ext cx="4114800" cy="274637"/>
          </a:xfrm>
          <a:prstGeom prst="rect">
            <a:avLst/>
          </a:prstGeom>
        </p:spPr>
        <p:txBody>
          <a:bodyPr vert="horz" lIns="91440" tIns="45720" rIns="91440" bIns="45720" rtlCol="0" anchor="ctr">
            <a:normAutofit/>
          </a:bodyPr>
          <a:lstStyle>
            <a:lvl1pPr algn="l" eaLnBrk="1" hangingPunct="1">
              <a:defRPr sz="900" noProof="1">
                <a:solidFill>
                  <a:schemeClr val="bg1">
                    <a:lumMod val="50000"/>
                  </a:schemeClr>
                </a:solidFill>
                <a:latin typeface="黑体" panose="02010609060101010101" pitchFamily="49" charset="-122"/>
                <a:ea typeface="黑体" panose="02010609060101010101" pitchFamily="49" charset="-122"/>
              </a:defRPr>
            </a:lvl1pPr>
          </a:lstStyle>
          <a:p>
            <a:pPr>
              <a:defRPr/>
            </a:pPr>
            <a:endParaRPr lang="zh-CN" altLang="en-US"/>
          </a:p>
        </p:txBody>
      </p:sp>
      <p:sp>
        <p:nvSpPr>
          <p:cNvPr id="6" name="灯片编号占位符 5">
            <a:extLst>
              <a:ext uri="{FF2B5EF4-FFF2-40B4-BE49-F238E27FC236}">
                <a16:creationId xmlns:a16="http://schemas.microsoft.com/office/drawing/2014/main" id="{526ABBF3-744C-ED2B-4156-73F0C7E352A8}"/>
              </a:ext>
            </a:extLst>
          </p:cNvPr>
          <p:cNvSpPr>
            <a:spLocks noGrp="1"/>
          </p:cNvSpPr>
          <p:nvPr>
            <p:ph type="sldNum" sz="quarter" idx="4"/>
            <p:custDataLst>
              <p:tags r:id="rId24"/>
            </p:custDataLst>
          </p:nvPr>
        </p:nvSpPr>
        <p:spPr>
          <a:xfrm>
            <a:off x="10632504" y="5618341"/>
            <a:ext cx="2743200" cy="274637"/>
          </a:xfrm>
          <a:prstGeom prst="rect">
            <a:avLst/>
          </a:prstGeom>
        </p:spPr>
        <p:txBody>
          <a:bodyPr vert="horz" wrap="square" lIns="91440" tIns="45720" rIns="91440" bIns="45720" numCol="1" anchor="ctr" anchorCtr="0" compatLnSpc="1">
            <a:prstTxWarp prst="textNoShape">
              <a:avLst/>
            </a:prstTxWarp>
            <a:noAutofit/>
          </a:bodyPr>
          <a:lstStyle>
            <a:lvl1pPr algn="ctr" eaLnBrk="1" hangingPunct="1">
              <a:defRPr sz="1400" b="1">
                <a:solidFill>
                  <a:schemeClr val="tx1"/>
                </a:solidFill>
                <a:latin typeface="黑体" panose="02010609060101010101" pitchFamily="49" charset="-122"/>
                <a:ea typeface="黑体" panose="02010609060101010101" pitchFamily="49" charset="-122"/>
              </a:defRPr>
            </a:lvl1pPr>
          </a:lstStyle>
          <a:p>
            <a:pPr>
              <a:defRPr/>
            </a:pPr>
            <a:fld id="{FC10B5FA-14DE-44B3-AF77-63713D8C81AC}" type="slidenum">
              <a:rPr lang="zh-CN" altLang="en-US" smtClean="0"/>
              <a:pPr>
                <a:defRPr/>
              </a:pPr>
              <a:t>‹#›</a:t>
            </a:fld>
            <a:endParaRPr lang="zh-CN" altLang="en-US"/>
          </a:p>
        </p:txBody>
      </p:sp>
      <p:sp>
        <p:nvSpPr>
          <p:cNvPr id="7" name="KSO_TEMPLATE" hidden="1">
            <a:extLst>
              <a:ext uri="{FF2B5EF4-FFF2-40B4-BE49-F238E27FC236}">
                <a16:creationId xmlns:a16="http://schemas.microsoft.com/office/drawing/2014/main" id="{80D0001A-5DEB-5BDC-CA14-D35562E37C56}"/>
              </a:ext>
            </a:extLst>
          </p:cNvPr>
          <p:cNvSpPr/>
          <p:nvPr>
            <p:custDataLst>
              <p:tags r:id="rId25"/>
            </p:custDataLst>
          </p:nvPr>
        </p:nvSpPr>
        <p:spPr>
          <a:xfrm>
            <a:off x="0" y="85725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350" noProof="1"/>
          </a:p>
        </p:txBody>
      </p:sp>
    </p:spTree>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 id="2147483956" r:id="rId17"/>
    <p:sldLayoutId id="2147483957" r:id="rId18"/>
  </p:sldLayoutIdLst>
  <p:hf hdr="0" ftr="0" dt="0"/>
  <p:txStyles>
    <p:titleStyle>
      <a:lvl1pPr algn="l" rtl="0" eaLnBrk="0" fontAlgn="base" hangingPunct="0">
        <a:spcBef>
          <a:spcPct val="0"/>
        </a:spcBef>
        <a:spcAft>
          <a:spcPct val="0"/>
        </a:spcAft>
        <a:defRPr sz="3300" kern="1200">
          <a:solidFill>
            <a:schemeClr val="tx1"/>
          </a:solidFill>
          <a:latin typeface="+mj-lt"/>
          <a:ea typeface="+mj-ea"/>
          <a:cs typeface="+mj-cs"/>
        </a:defRPr>
      </a:lvl1pPr>
      <a:lvl2pPr algn="l" rtl="0" eaLnBrk="0" fontAlgn="base" hangingPunct="0">
        <a:spcBef>
          <a:spcPct val="0"/>
        </a:spcBef>
        <a:spcAft>
          <a:spcPct val="0"/>
        </a:spcAft>
        <a:defRPr sz="3300">
          <a:solidFill>
            <a:schemeClr val="tx1"/>
          </a:solidFill>
          <a:latin typeface="Arial" panose="020B0604020202020204" pitchFamily="34" charset="0"/>
          <a:ea typeface="黑体" panose="02010609060101010101" pitchFamily="49" charset="-122"/>
        </a:defRPr>
      </a:lvl2pPr>
      <a:lvl3pPr algn="l" rtl="0" eaLnBrk="0" fontAlgn="base" hangingPunct="0">
        <a:spcBef>
          <a:spcPct val="0"/>
        </a:spcBef>
        <a:spcAft>
          <a:spcPct val="0"/>
        </a:spcAft>
        <a:defRPr sz="3300">
          <a:solidFill>
            <a:schemeClr val="tx1"/>
          </a:solidFill>
          <a:latin typeface="Arial" panose="020B0604020202020204" pitchFamily="34" charset="0"/>
          <a:ea typeface="黑体" panose="02010609060101010101" pitchFamily="49" charset="-122"/>
        </a:defRPr>
      </a:lvl3pPr>
      <a:lvl4pPr algn="l" rtl="0" eaLnBrk="0" fontAlgn="base" hangingPunct="0">
        <a:spcBef>
          <a:spcPct val="0"/>
        </a:spcBef>
        <a:spcAft>
          <a:spcPct val="0"/>
        </a:spcAft>
        <a:defRPr sz="3300">
          <a:solidFill>
            <a:schemeClr val="tx1"/>
          </a:solidFill>
          <a:latin typeface="Arial" panose="020B0604020202020204" pitchFamily="34" charset="0"/>
          <a:ea typeface="黑体" panose="02010609060101010101" pitchFamily="49" charset="-122"/>
        </a:defRPr>
      </a:lvl4pPr>
      <a:lvl5pPr algn="l" rtl="0" eaLnBrk="0" fontAlgn="base" hangingPunct="0">
        <a:spcBef>
          <a:spcPct val="0"/>
        </a:spcBef>
        <a:spcAft>
          <a:spcPct val="0"/>
        </a:spcAft>
        <a:defRPr sz="3300">
          <a:solidFill>
            <a:schemeClr val="tx1"/>
          </a:solidFill>
          <a:latin typeface="Arial" panose="020B0604020202020204" pitchFamily="34" charset="0"/>
          <a:ea typeface="黑体" panose="02010609060101010101" pitchFamily="49" charset="-122"/>
        </a:defRPr>
      </a:lvl5pPr>
      <a:lvl6pPr marL="609600" algn="ctr" rtl="0" fontAlgn="base">
        <a:spcBef>
          <a:spcPct val="0"/>
        </a:spcBef>
        <a:spcAft>
          <a:spcPct val="0"/>
        </a:spcAft>
        <a:defRPr sz="5865">
          <a:solidFill>
            <a:schemeClr val="tx1"/>
          </a:solidFill>
          <a:latin typeface="Lao UI" pitchFamily="34" charset="0"/>
          <a:ea typeface="微软雅黑" panose="020B0503020204020204" charset="-122"/>
        </a:defRPr>
      </a:lvl6pPr>
      <a:lvl7pPr marL="1219200" algn="ctr" rtl="0" fontAlgn="base">
        <a:spcBef>
          <a:spcPct val="0"/>
        </a:spcBef>
        <a:spcAft>
          <a:spcPct val="0"/>
        </a:spcAft>
        <a:defRPr sz="5865">
          <a:solidFill>
            <a:schemeClr val="tx1"/>
          </a:solidFill>
          <a:latin typeface="Lao UI" pitchFamily="34" charset="0"/>
          <a:ea typeface="微软雅黑" panose="020B0503020204020204" charset="-122"/>
        </a:defRPr>
      </a:lvl7pPr>
      <a:lvl8pPr marL="1828800" algn="ctr" rtl="0" fontAlgn="base">
        <a:spcBef>
          <a:spcPct val="0"/>
        </a:spcBef>
        <a:spcAft>
          <a:spcPct val="0"/>
        </a:spcAft>
        <a:defRPr sz="5865">
          <a:solidFill>
            <a:schemeClr val="tx1"/>
          </a:solidFill>
          <a:latin typeface="Lao UI" pitchFamily="34" charset="0"/>
          <a:ea typeface="微软雅黑" panose="020B0503020204020204" charset="-122"/>
        </a:defRPr>
      </a:lvl8pPr>
      <a:lvl9pPr marL="2438400" algn="ctr" rtl="0" fontAlgn="base">
        <a:spcBef>
          <a:spcPct val="0"/>
        </a:spcBef>
        <a:spcAft>
          <a:spcPct val="0"/>
        </a:spcAft>
        <a:defRPr sz="5865">
          <a:solidFill>
            <a:schemeClr val="tx1"/>
          </a:solidFill>
          <a:latin typeface="Lao UI" pitchFamily="34" charset="0"/>
          <a:ea typeface="微软雅黑" panose="020B0503020204020204" charset="-122"/>
        </a:defRPr>
      </a:lvl9pPr>
    </p:titleStyle>
    <p:bodyStyle>
      <a:lvl1pPr marL="342900" indent="-342900" algn="l" rtl="0" eaLnBrk="0" fontAlgn="base" hangingPunct="0">
        <a:spcBef>
          <a:spcPct val="15000"/>
        </a:spcBef>
        <a:spcAft>
          <a:spcPct val="0"/>
        </a:spcAft>
        <a:buFont typeface="Arial" panose="020B0604020202020204" pitchFamily="34" charset="0"/>
        <a:buChar char="•"/>
        <a:defRPr kern="1200">
          <a:solidFill>
            <a:schemeClr val="tx1"/>
          </a:solidFill>
          <a:latin typeface="+mn-lt"/>
          <a:ea typeface="+mn-ea"/>
          <a:cs typeface="+mn-cs"/>
        </a:defRPr>
      </a:lvl1pPr>
      <a:lvl2pPr marL="742950" indent="-285750" algn="l" rtl="0" eaLnBrk="0" fontAlgn="base" hangingPunct="0">
        <a:spcBef>
          <a:spcPct val="15000"/>
        </a:spcBef>
        <a:spcAft>
          <a:spcPct val="0"/>
        </a:spcAft>
        <a:buFont typeface="Arial" panose="020B0604020202020204" pitchFamily="34" charset="0"/>
        <a:buChar char="•"/>
        <a:defRPr sz="1500" kern="1200">
          <a:solidFill>
            <a:schemeClr val="tx1"/>
          </a:solidFill>
          <a:latin typeface="+mn-lt"/>
          <a:ea typeface="+mn-ea"/>
          <a:cs typeface="+mn-cs"/>
        </a:defRPr>
      </a:lvl2pPr>
      <a:lvl3pPr marL="1143000" indent="-228600" algn="l" rtl="0" eaLnBrk="0" fontAlgn="base" hangingPunct="0">
        <a:spcBef>
          <a:spcPct val="15000"/>
        </a:spcBef>
        <a:spcAft>
          <a:spcPct val="0"/>
        </a:spcAft>
        <a:buFont typeface="Arial" panose="020B0604020202020204" pitchFamily="34" charset="0"/>
        <a:buChar char="•"/>
        <a:defRPr sz="1300" kern="1200">
          <a:solidFill>
            <a:schemeClr val="tx1"/>
          </a:solidFill>
          <a:latin typeface="+mn-lt"/>
          <a:ea typeface="+mn-ea"/>
          <a:cs typeface="+mn-cs"/>
        </a:defRPr>
      </a:lvl3pPr>
      <a:lvl4pPr marL="1600200" indent="-228600" algn="l" rtl="0" eaLnBrk="0" fontAlgn="base" hangingPunct="0">
        <a:spcBef>
          <a:spcPct val="15000"/>
        </a:spcBef>
        <a:spcAft>
          <a:spcPct val="0"/>
        </a:spcAft>
        <a:buFont typeface="Arial" panose="020B0604020202020204" pitchFamily="34" charset="0"/>
        <a:buChar char="•"/>
        <a:defRPr sz="1300" kern="1200">
          <a:solidFill>
            <a:schemeClr val="tx1"/>
          </a:solidFill>
          <a:latin typeface="+mn-lt"/>
          <a:ea typeface="+mn-ea"/>
          <a:cs typeface="+mn-cs"/>
        </a:defRPr>
      </a:lvl4pPr>
      <a:lvl5pPr marL="2057400" indent="-228600" algn="l" rtl="0" eaLnBrk="0" fontAlgn="base" hangingPunct="0">
        <a:spcBef>
          <a:spcPct val="15000"/>
        </a:spcBef>
        <a:spcAft>
          <a:spcPct val="0"/>
        </a:spcAft>
        <a:buFont typeface="Arial" panose="020B0604020202020204" pitchFamily="34" charset="0"/>
        <a:buChar char="•"/>
        <a:defRPr sz="1300" kern="1200">
          <a:solidFill>
            <a:schemeClr val="tx1"/>
          </a:solidFill>
          <a:latin typeface="+mn-lt"/>
          <a:ea typeface="+mn-ea"/>
          <a:cs typeface="+mn-cs"/>
        </a:defRPr>
      </a:lvl5pPr>
      <a:lvl6pPr marL="25146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15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84.xml"/><Relationship Id="rId7" Type="http://schemas.openxmlformats.org/officeDocument/2006/relationships/slideLayout" Target="../slideLayouts/slideLayout1.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10" Type="http://schemas.openxmlformats.org/officeDocument/2006/relationships/image" Target="../media/image2.png"/><Relationship Id="rId4" Type="http://schemas.openxmlformats.org/officeDocument/2006/relationships/tags" Target="../tags/tag85.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90.xml"/><Relationship Id="rId7" Type="http://schemas.openxmlformats.org/officeDocument/2006/relationships/image" Target="../media/image1.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9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9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2.png"/><Relationship Id="rId11" Type="http://schemas.openxmlformats.org/officeDocument/2006/relationships/image" Target="../media/image9.png"/><Relationship Id="rId5" Type="http://schemas.openxmlformats.org/officeDocument/2006/relationships/image" Target="../media/image1.png"/><Relationship Id="rId10" Type="http://schemas.openxmlformats.org/officeDocument/2006/relationships/image" Target="../media/image8.png"/><Relationship Id="rId4" Type="http://schemas.openxmlformats.org/officeDocument/2006/relationships/notesSlide" Target="../notesSlides/notesSlide4.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12.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15.jpg"/><Relationship Id="rId4" Type="http://schemas.openxmlformats.org/officeDocument/2006/relationships/notesSlide" Target="../notesSlides/notesSlide6.xml"/><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99.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16.png"/><Relationship Id="rId5" Type="http://schemas.openxmlformats.org/officeDocument/2006/relationships/image" Target="../media/image2.png"/><Relationship Id="rId10" Type="http://schemas.openxmlformats.org/officeDocument/2006/relationships/image" Target="../media/image20.png"/><Relationship Id="rId4" Type="http://schemas.openxmlformats.org/officeDocument/2006/relationships/image" Target="../media/image1.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image" Target="../media/image21.png"/><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104.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24.png"/><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image" Target="../media/image25.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2.xml"/><Relationship Id="rId7" Type="http://schemas.openxmlformats.org/officeDocument/2006/relationships/image" Target="../media/image30.png"/><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image" Target="../media/image29.png"/><Relationship Id="rId5" Type="http://schemas.openxmlformats.org/officeDocument/2006/relationships/image" Target="../media/image2.png"/><Relationship Id="rId10" Type="http://schemas.openxmlformats.org/officeDocument/2006/relationships/image" Target="../media/image33.png"/><Relationship Id="rId4" Type="http://schemas.openxmlformats.org/officeDocument/2006/relationships/image" Target="../media/image1.pn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112.xml"/><Relationship Id="rId7" Type="http://schemas.openxmlformats.org/officeDocument/2006/relationships/image" Target="../media/image35.png"/><Relationship Id="rId2" Type="http://schemas.openxmlformats.org/officeDocument/2006/relationships/tags" Target="../tags/tag11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slideLayout" Target="../slideLayouts/slideLayout2.xml"/><Relationship Id="rId9" Type="http://schemas.openxmlformats.org/officeDocument/2006/relationships/image" Target="../media/image34.wmf"/></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xml"/><Relationship Id="rId7" Type="http://schemas.openxmlformats.org/officeDocument/2006/relationships/image" Target="../media/image37.png"/><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image" Target="../media/image36.png"/><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image" Target="../media/image39.png"/><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image" Target="../media/image40.png"/><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4.png"/><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43.png"/><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122.xml"/><Relationship Id="rId7" Type="http://schemas.openxmlformats.org/officeDocument/2006/relationships/image" Target="../media/image47.png"/><Relationship Id="rId2" Type="http://schemas.openxmlformats.org/officeDocument/2006/relationships/tags" Target="../tags/tag121.xml"/><Relationship Id="rId1" Type="http://schemas.openxmlformats.org/officeDocument/2006/relationships/vmlDrawing" Target="../drawings/vmlDrawing2.vml"/><Relationship Id="rId6" Type="http://schemas.openxmlformats.org/officeDocument/2006/relationships/image" Target="../media/image2.png"/><Relationship Id="rId11" Type="http://schemas.openxmlformats.org/officeDocument/2006/relationships/image" Target="../media/image46.wmf"/><Relationship Id="rId5" Type="http://schemas.openxmlformats.org/officeDocument/2006/relationships/image" Target="../media/image1.png"/><Relationship Id="rId10" Type="http://schemas.openxmlformats.org/officeDocument/2006/relationships/oleObject" Target="../embeddings/oleObject3.bin"/><Relationship Id="rId4" Type="http://schemas.openxmlformats.org/officeDocument/2006/relationships/slideLayout" Target="../slideLayouts/slideLayout2.xml"/><Relationship Id="rId9" Type="http://schemas.openxmlformats.org/officeDocument/2006/relationships/image" Target="../media/image45.wmf"/></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123.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5.xml"/><Relationship Id="rId1" Type="http://schemas.openxmlformats.org/officeDocument/2006/relationships/tags" Target="../tags/tag124.xml"/><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tags" Target="../tags/tag128.xml"/><Relationship Id="rId7" Type="http://schemas.openxmlformats.org/officeDocument/2006/relationships/image" Target="../media/image2.pn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tags" Target="../tags/tag1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7">
            <a:extLst>
              <a:ext uri="{FF2B5EF4-FFF2-40B4-BE49-F238E27FC236}">
                <a16:creationId xmlns:a16="http://schemas.microsoft.com/office/drawing/2014/main" id="{B82D9A88-2113-0ED6-1427-093071FDCA04}"/>
              </a:ext>
            </a:extLst>
          </p:cNvPr>
          <p:cNvSpPr txBox="1">
            <a:spLocks noChangeArrowheads="1"/>
          </p:cNvSpPr>
          <p:nvPr>
            <p:custDataLst>
              <p:tags r:id="rId2"/>
            </p:custDataLst>
          </p:nvPr>
        </p:nvSpPr>
        <p:spPr bwMode="auto">
          <a:xfrm>
            <a:off x="2828194" y="4006850"/>
            <a:ext cx="653561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15000"/>
              </a:spcBef>
              <a:buFont typeface="Arial" panose="020B0604020202020204" pitchFamily="34" charset="0"/>
              <a:buChar char="•"/>
              <a:defRPr>
                <a:solidFill>
                  <a:schemeClr val="tx1"/>
                </a:solidFill>
                <a:latin typeface="Arial" panose="020B0604020202020204" pitchFamily="34" charset="0"/>
                <a:ea typeface="黑体" panose="02010609060101010101" pitchFamily="49" charset="-122"/>
              </a:defRPr>
            </a:lvl1pPr>
            <a:lvl2pPr marL="742950" indent="-285750">
              <a:spcBef>
                <a:spcPct val="15000"/>
              </a:spcBef>
              <a:buFont typeface="Arial" panose="020B0604020202020204" pitchFamily="34" charset="0"/>
              <a:buChar char="•"/>
              <a:defRPr sz="1500">
                <a:solidFill>
                  <a:schemeClr val="tx1"/>
                </a:solidFill>
                <a:latin typeface="Arial" panose="020B0604020202020204" pitchFamily="34" charset="0"/>
                <a:ea typeface="黑体" panose="02010609060101010101" pitchFamily="49" charset="-122"/>
              </a:defRPr>
            </a:lvl2pPr>
            <a:lvl3pPr marL="11430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3pPr>
            <a:lvl4pPr marL="16002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4pPr>
            <a:lvl5pPr marL="20574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9pPr>
          </a:lstStyle>
          <a:p>
            <a:pPr algn="ctr" eaLnBrk="1" hangingPunct="1">
              <a:spcBef>
                <a:spcPct val="0"/>
              </a:spcBef>
              <a:buFontTx/>
              <a:buNone/>
            </a:pPr>
            <a:r>
              <a:rPr lang="zh-CN" altLang="en-US"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汇报人：卢俊洁   导师：黄宏宇 研究员     邓立生 高级工程师</a:t>
            </a:r>
          </a:p>
        </p:txBody>
      </p:sp>
      <p:sp>
        <p:nvSpPr>
          <p:cNvPr id="19" name="文本框 18">
            <a:extLst>
              <a:ext uri="{FF2B5EF4-FFF2-40B4-BE49-F238E27FC236}">
                <a16:creationId xmlns:a16="http://schemas.microsoft.com/office/drawing/2014/main" id="{1E79A8FD-5A42-D569-306C-6E8D5AC948C5}"/>
              </a:ext>
            </a:extLst>
          </p:cNvPr>
          <p:cNvSpPr txBox="1">
            <a:spLocks noChangeArrowheads="1"/>
          </p:cNvSpPr>
          <p:nvPr>
            <p:custDataLst>
              <p:tags r:id="rId3"/>
            </p:custDataLst>
          </p:nvPr>
        </p:nvSpPr>
        <p:spPr bwMode="auto">
          <a:xfrm>
            <a:off x="4870450" y="5564188"/>
            <a:ext cx="2451100" cy="327025"/>
          </a:xfrm>
          <a:prstGeom prst="rect">
            <a:avLst/>
          </a:prstGeom>
          <a:noFill/>
          <a:ln>
            <a:noFill/>
          </a:ln>
        </p:spPr>
        <p:txBody>
          <a:bodyPr anchor="ctr">
            <a:normAutofit fontScale="85000" lnSpcReduction="20000"/>
          </a:bodyPr>
          <a:lstStyle>
            <a:lvl1pPr>
              <a:defRPr>
                <a:solidFill>
                  <a:schemeClr val="tx1"/>
                </a:solidFill>
                <a:latin typeface="Lao UI" pitchFamily="34" charset="0"/>
                <a:ea typeface="微软雅黑" panose="020B0503020204020204" charset="-122"/>
              </a:defRPr>
            </a:lvl1pPr>
            <a:lvl2pPr marL="742950" indent="-285750">
              <a:defRPr>
                <a:solidFill>
                  <a:schemeClr val="tx1"/>
                </a:solidFill>
                <a:latin typeface="Lao UI" pitchFamily="34" charset="0"/>
                <a:ea typeface="微软雅黑" panose="020B0503020204020204" charset="-122"/>
              </a:defRPr>
            </a:lvl2pPr>
            <a:lvl3pPr marL="1143000" indent="-228600">
              <a:defRPr>
                <a:solidFill>
                  <a:schemeClr val="tx1"/>
                </a:solidFill>
                <a:latin typeface="Lao UI" pitchFamily="34" charset="0"/>
                <a:ea typeface="微软雅黑" panose="020B0503020204020204" charset="-122"/>
              </a:defRPr>
            </a:lvl3pPr>
            <a:lvl4pPr marL="1600200" indent="-228600">
              <a:defRPr>
                <a:solidFill>
                  <a:schemeClr val="tx1"/>
                </a:solidFill>
                <a:latin typeface="Lao UI" pitchFamily="34" charset="0"/>
                <a:ea typeface="微软雅黑" panose="020B0503020204020204" charset="-122"/>
              </a:defRPr>
            </a:lvl4pPr>
            <a:lvl5pPr marL="2057400" indent="-228600">
              <a:defRPr>
                <a:solidFill>
                  <a:schemeClr val="tx1"/>
                </a:solidFill>
                <a:latin typeface="Lao UI"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itchFamily="34" charset="0"/>
                <a:ea typeface="微软雅黑" panose="020B0503020204020204" charset="-122"/>
              </a:defRPr>
            </a:lvl9pPr>
          </a:lstStyle>
          <a:p>
            <a:pPr algn="ctr" eaLnBrk="1" hangingPunct="1">
              <a:defRPr/>
            </a:pPr>
            <a:r>
              <a:rPr lang="en-US" altLang="zh-CN"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2026</a:t>
            </a:r>
            <a:r>
              <a:rPr lang="zh-CN" altLang="en-US"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年</a:t>
            </a:r>
            <a:r>
              <a:rPr lang="en-US" altLang="zh-CN"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10</a:t>
            </a:r>
            <a:r>
              <a:rPr lang="zh-CN" altLang="en-US"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月</a:t>
            </a:r>
            <a:r>
              <a:rPr lang="en-US" altLang="zh-CN"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22</a:t>
            </a:r>
            <a:r>
              <a:rPr lang="zh-CN" altLang="en-US"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日</a:t>
            </a:r>
          </a:p>
        </p:txBody>
      </p:sp>
      <p:sp>
        <p:nvSpPr>
          <p:cNvPr id="6" name="文本框 5">
            <a:extLst>
              <a:ext uri="{FF2B5EF4-FFF2-40B4-BE49-F238E27FC236}">
                <a16:creationId xmlns:a16="http://schemas.microsoft.com/office/drawing/2014/main" id="{B0B44E15-E503-B2C0-F07F-3D8DCCF7DE12}"/>
              </a:ext>
            </a:extLst>
          </p:cNvPr>
          <p:cNvSpPr txBox="1"/>
          <p:nvPr>
            <p:custDataLst>
              <p:tags r:id="rId4"/>
            </p:custDataLst>
          </p:nvPr>
        </p:nvSpPr>
        <p:spPr>
          <a:xfrm>
            <a:off x="1109446" y="1916832"/>
            <a:ext cx="9973108" cy="1944216"/>
          </a:xfrm>
          <a:prstGeom prst="rect">
            <a:avLst/>
          </a:prstGeom>
        </p:spPr>
        <p:txBody>
          <a:bodyPr lIns="68580" tIns="34290" rIns="68580" bIns="34290" anchor="b"/>
          <a:lstStyle>
            <a:lvl1pPr algn="ctr">
              <a:defRPr sz="6600">
                <a:latin typeface="+mj-lt"/>
                <a:ea typeface="+mj-ea"/>
                <a:cs typeface="+mj-cs"/>
              </a:defRPr>
            </a:lvl1pPr>
            <a:lvl2pPr algn="ctr">
              <a:defRPr sz="5865"/>
            </a:lvl2pPr>
            <a:lvl3pPr algn="ctr">
              <a:defRPr sz="5865"/>
            </a:lvl3pPr>
            <a:lvl4pPr algn="ctr">
              <a:defRPr sz="5865"/>
            </a:lvl4pPr>
            <a:lvl5pPr algn="ctr">
              <a:defRPr sz="5865"/>
            </a:lvl5pPr>
            <a:lvl6pPr marL="609600" algn="ctr" fontAlgn="base">
              <a:spcBef>
                <a:spcPct val="0"/>
              </a:spcBef>
              <a:spcAft>
                <a:spcPct val="0"/>
              </a:spcAft>
              <a:defRPr sz="5865"/>
            </a:lvl6pPr>
            <a:lvl7pPr marL="1219200" algn="ctr" fontAlgn="base">
              <a:spcBef>
                <a:spcPct val="0"/>
              </a:spcBef>
              <a:spcAft>
                <a:spcPct val="0"/>
              </a:spcAft>
              <a:defRPr sz="5865"/>
            </a:lvl7pPr>
            <a:lvl8pPr marL="1828800" algn="ctr" fontAlgn="base">
              <a:spcBef>
                <a:spcPct val="0"/>
              </a:spcBef>
              <a:spcAft>
                <a:spcPct val="0"/>
              </a:spcAft>
              <a:defRPr sz="5865"/>
            </a:lvl8pPr>
            <a:lvl9pPr marL="2438400" algn="ctr" fontAlgn="base">
              <a:spcBef>
                <a:spcPct val="0"/>
              </a:spcBef>
              <a:spcAft>
                <a:spcPct val="0"/>
              </a:spcAft>
              <a:defRPr sz="5865"/>
            </a:lvl9pPr>
          </a:lstStyle>
          <a:p>
            <a:pPr eaLnBrk="1" hangingPunct="1">
              <a:defRPr/>
            </a:pPr>
            <a:endParaRPr lang="en-US" altLang="zh-CN" sz="6000" b="1" noProof="1">
              <a:solidFill>
                <a:srgbClr val="006599"/>
              </a:solidFill>
              <a:latin typeface="Times New Roman" panose="02020603050405020304" pitchFamily="18" charset="0"/>
              <a:ea typeface="微软雅黑" panose="020B0503020204020204" pitchFamily="34" charset="-122"/>
              <a:cs typeface="Times New Roman" panose="02020603050405020304" pitchFamily="18" charset="0"/>
            </a:endParaRPr>
          </a:p>
          <a:p>
            <a:pPr eaLnBrk="1" hangingPunct="1">
              <a:defRPr/>
            </a:pPr>
            <a:r>
              <a:rPr lang="zh-CN" altLang="en-US" sz="5400" b="1" dirty="0">
                <a:solidFill>
                  <a:srgbClr val="006599"/>
                </a:solidFill>
                <a:latin typeface="Times New Roman" panose="02020603050405020304" pitchFamily="18" charset="0"/>
                <a:ea typeface="微软雅黑" panose="020B0503020204020204" pitchFamily="34" charset="-122"/>
                <a:cs typeface="Times New Roman" panose="02020603050405020304" pitchFamily="18" charset="0"/>
              </a:rPr>
              <a:t>板翅式热化学反应器的设计优化数值研究</a:t>
            </a:r>
            <a:endParaRPr lang="zh-CN" altLang="en-US" sz="5400" b="1" noProof="1">
              <a:solidFill>
                <a:srgbClr val="006599"/>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21510" name="组合 3">
            <a:extLst>
              <a:ext uri="{FF2B5EF4-FFF2-40B4-BE49-F238E27FC236}">
                <a16:creationId xmlns:a16="http://schemas.microsoft.com/office/drawing/2014/main" id="{8BF0EE0A-17F0-22C6-6A53-90FC45ACC2E6}"/>
              </a:ext>
            </a:extLst>
          </p:cNvPr>
          <p:cNvGrpSpPr>
            <a:grpSpLocks/>
          </p:cNvGrpSpPr>
          <p:nvPr/>
        </p:nvGrpSpPr>
        <p:grpSpPr bwMode="auto">
          <a:xfrm>
            <a:off x="63500" y="74613"/>
            <a:ext cx="4368800" cy="669925"/>
            <a:chOff x="63500" y="74581"/>
            <a:chExt cx="4369528" cy="669772"/>
          </a:xfrm>
        </p:grpSpPr>
        <p:pic>
          <p:nvPicPr>
            <p:cNvPr id="21512" name="内容占位符 4" descr="主页logo浅色">
              <a:extLst>
                <a:ext uri="{FF2B5EF4-FFF2-40B4-BE49-F238E27FC236}">
                  <a16:creationId xmlns:a16="http://schemas.microsoft.com/office/drawing/2014/main" id="{01862028-C268-68F1-9AB5-5BF1F64E0007}"/>
                </a:ext>
              </a:extLst>
            </p:cNvPr>
            <p:cNvPicPr>
              <a:picLocks noChangeAspect="1" noChangeArrowheads="1"/>
            </p:cNvPicPr>
            <p:nvPr>
              <p:custDataLst>
                <p:tags r:id="rId6"/>
              </p:custDataLst>
            </p:nvPr>
          </p:nvPicPr>
          <p:blipFill>
            <a:blip r:embed="rId9">
              <a:extLst>
                <a:ext uri="{28A0092B-C50C-407E-A947-70E740481C1C}">
                  <a14:useLocalDpi xmlns:a14="http://schemas.microsoft.com/office/drawing/2010/main" val="0"/>
                </a:ext>
              </a:extLst>
            </a:blip>
            <a:srcRect t="17763" r="85622" b="17763"/>
            <a:stretch>
              <a:fillRect/>
            </a:stretch>
          </p:blipFill>
          <p:spPr bwMode="auto">
            <a:xfrm>
              <a:off x="63500" y="74581"/>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图片 1">
              <a:extLst>
                <a:ext uri="{FF2B5EF4-FFF2-40B4-BE49-F238E27FC236}">
                  <a16:creationId xmlns:a16="http://schemas.microsoft.com/office/drawing/2014/main" id="{86D0A5BE-3FA5-97D4-E0A6-259AA37274D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2" r="18599" b="-6206"/>
            <a:stretch>
              <a:fillRect/>
            </a:stretch>
          </p:blipFill>
          <p:spPr bwMode="auto">
            <a:xfrm>
              <a:off x="767408"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11" name="文本框 9">
            <a:extLst>
              <a:ext uri="{FF2B5EF4-FFF2-40B4-BE49-F238E27FC236}">
                <a16:creationId xmlns:a16="http://schemas.microsoft.com/office/drawing/2014/main" id="{5BA95382-3FDA-3CB2-5056-1A6ECF19ED6D}"/>
              </a:ext>
            </a:extLst>
          </p:cNvPr>
          <p:cNvSpPr txBox="1">
            <a:spLocks noChangeArrowheads="1"/>
          </p:cNvSpPr>
          <p:nvPr>
            <p:custDataLst>
              <p:tags r:id="rId5"/>
            </p:custDataLst>
          </p:nvPr>
        </p:nvSpPr>
        <p:spPr bwMode="auto">
          <a:xfrm>
            <a:off x="2667000" y="4797425"/>
            <a:ext cx="685800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15000"/>
              </a:spcBef>
              <a:buFont typeface="Arial" panose="020B0604020202020204" pitchFamily="34" charset="0"/>
              <a:buChar char="•"/>
              <a:defRPr>
                <a:solidFill>
                  <a:schemeClr val="tx1"/>
                </a:solidFill>
                <a:latin typeface="Arial" panose="020B0604020202020204" pitchFamily="34" charset="0"/>
                <a:ea typeface="黑体" panose="02010609060101010101" pitchFamily="49" charset="-122"/>
              </a:defRPr>
            </a:lvl1pPr>
            <a:lvl2pPr marL="742950" indent="-285750">
              <a:spcBef>
                <a:spcPct val="15000"/>
              </a:spcBef>
              <a:buFont typeface="Arial" panose="020B0604020202020204" pitchFamily="34" charset="0"/>
              <a:buChar char="•"/>
              <a:defRPr sz="1500">
                <a:solidFill>
                  <a:schemeClr val="tx1"/>
                </a:solidFill>
                <a:latin typeface="Arial" panose="020B0604020202020204" pitchFamily="34" charset="0"/>
                <a:ea typeface="黑体" panose="02010609060101010101" pitchFamily="49" charset="-122"/>
              </a:defRPr>
            </a:lvl2pPr>
            <a:lvl3pPr marL="11430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3pPr>
            <a:lvl4pPr marL="16002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4pPr>
            <a:lvl5pPr marL="20574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9pPr>
          </a:lstStyle>
          <a:p>
            <a:pPr algn="ctr" eaLnBrk="1" hangingPunct="1">
              <a:spcBef>
                <a:spcPct val="20000"/>
              </a:spcBef>
              <a:buFont typeface="Arial" panose="020B0604020202020204" pitchFamily="34" charset="0"/>
              <a:buNone/>
            </a:pPr>
            <a:r>
              <a:rPr lang="zh-CN" altLang="en-US" sz="15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中国科学技术大学</a:t>
            </a:r>
            <a:endParaRPr lang="en-US" altLang="zh-CN" sz="15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algn="ctr" eaLnBrk="1" hangingPunct="1">
              <a:spcBef>
                <a:spcPct val="20000"/>
              </a:spcBef>
              <a:buFont typeface="Arial" panose="020B0604020202020204" pitchFamily="34" charset="0"/>
              <a:buNone/>
            </a:pPr>
            <a:r>
              <a:rPr lang="zh-CN" altLang="en-US" sz="15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中国科学院广州能源研究所</a:t>
            </a:r>
          </a:p>
        </p:txBody>
      </p:sp>
      <p:sp>
        <p:nvSpPr>
          <p:cNvPr id="3" name="文本框 2">
            <a:extLst>
              <a:ext uri="{FF2B5EF4-FFF2-40B4-BE49-F238E27FC236}">
                <a16:creationId xmlns:a16="http://schemas.microsoft.com/office/drawing/2014/main" id="{B01C8EB2-D500-DB2B-82F2-23311E0158BB}"/>
              </a:ext>
            </a:extLst>
          </p:cNvPr>
          <p:cNvSpPr txBox="1"/>
          <p:nvPr/>
        </p:nvSpPr>
        <p:spPr>
          <a:xfrm>
            <a:off x="4457818" y="4427820"/>
            <a:ext cx="3276364" cy="369332"/>
          </a:xfrm>
          <a:prstGeom prst="rect">
            <a:avLst/>
          </a:prstGeom>
          <a:noFill/>
        </p:spPr>
        <p:txBody>
          <a:bodyPr wrap="square" rtlCol="0">
            <a:spAutoFit/>
          </a:bodyPr>
          <a:lstStyle/>
          <a:p>
            <a:pPr algn="ctr"/>
            <a:r>
              <a:rPr lang="en-US" altLang="zh-CN" b="1" dirty="0">
                <a:latin typeface="微软雅黑" panose="020B0503020204020204" pitchFamily="34" charset="-122"/>
                <a:ea typeface="微软雅黑" panose="020B0503020204020204" pitchFamily="34" charset="-122"/>
              </a:rPr>
              <a:t>COMSOL</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Conference 2026</a:t>
            </a:r>
            <a:endParaRPr lang="zh-CN" altLang="en-US"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a:extLst>
              <a:ext uri="{FF2B5EF4-FFF2-40B4-BE49-F238E27FC236}">
                <a16:creationId xmlns:a16="http://schemas.microsoft.com/office/drawing/2014/main" id="{C45E25C2-C961-DB92-6F31-DE7D55EF4985}"/>
              </a:ext>
            </a:extLst>
          </p:cNvPr>
          <p:cNvSpPr>
            <a:spLocks noGrp="1" noChangeArrowheads="1"/>
          </p:cNvSpPr>
          <p:nvPr>
            <p:ph type="title"/>
          </p:nvPr>
        </p:nvSpPr>
        <p:spPr>
          <a:xfrm>
            <a:off x="2152650" y="850900"/>
            <a:ext cx="7886700" cy="928688"/>
          </a:xfrm>
        </p:spPr>
        <p:txBody>
          <a:bodyPr/>
          <a:lstStyle/>
          <a:p>
            <a:pPr algn="ctr" eaLnBrk="1" hangingPunct="1"/>
            <a:r>
              <a:rPr lang="zh-CN" altLang="en-US" sz="4400" b="1">
                <a:latin typeface="微软雅黑" panose="020B0503020204020204" pitchFamily="34" charset="-122"/>
                <a:ea typeface="微软雅黑" panose="020B0503020204020204" pitchFamily="34" charset="-122"/>
              </a:rPr>
              <a:t>目     录</a:t>
            </a:r>
          </a:p>
        </p:txBody>
      </p:sp>
      <p:grpSp>
        <p:nvGrpSpPr>
          <p:cNvPr id="22535" name="组合 9">
            <a:extLst>
              <a:ext uri="{FF2B5EF4-FFF2-40B4-BE49-F238E27FC236}">
                <a16:creationId xmlns:a16="http://schemas.microsoft.com/office/drawing/2014/main" id="{EBFDDA02-294A-5E37-261C-74245A4FF358}"/>
              </a:ext>
            </a:extLst>
          </p:cNvPr>
          <p:cNvGrpSpPr>
            <a:grpSpLocks/>
          </p:cNvGrpSpPr>
          <p:nvPr/>
        </p:nvGrpSpPr>
        <p:grpSpPr bwMode="auto">
          <a:xfrm>
            <a:off x="63500" y="74613"/>
            <a:ext cx="4370388" cy="669925"/>
            <a:chOff x="63500" y="74581"/>
            <a:chExt cx="4370136" cy="669772"/>
          </a:xfrm>
        </p:grpSpPr>
        <p:pic>
          <p:nvPicPr>
            <p:cNvPr id="22537" name="内容占位符 4" descr="主页logo浅色">
              <a:extLst>
                <a:ext uri="{FF2B5EF4-FFF2-40B4-BE49-F238E27FC236}">
                  <a16:creationId xmlns:a16="http://schemas.microsoft.com/office/drawing/2014/main" id="{4C0B59D4-83BA-FB1A-724B-89197E836B5F}"/>
                </a:ext>
              </a:extLst>
            </p:cNvPr>
            <p:cNvPicPr>
              <a:picLocks noChangeAspect="1" noChangeArrowheads="1"/>
            </p:cNvPicPr>
            <p:nvPr>
              <p:custDataLst>
                <p:tags r:id="rId4"/>
              </p:custDataLst>
            </p:nvPr>
          </p:nvPicPr>
          <p:blipFill>
            <a:blip r:embed="rId7">
              <a:extLst>
                <a:ext uri="{28A0092B-C50C-407E-A947-70E740481C1C}">
                  <a14:useLocalDpi xmlns:a14="http://schemas.microsoft.com/office/drawing/2010/main" val="0"/>
                </a:ext>
              </a:extLst>
            </a:blip>
            <a:srcRect t="17763" r="85622" b="17763"/>
            <a:stretch>
              <a:fillRect/>
            </a:stretch>
          </p:blipFill>
          <p:spPr bwMode="auto">
            <a:xfrm>
              <a:off x="63500" y="74581"/>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图片 5">
              <a:extLst>
                <a:ext uri="{FF2B5EF4-FFF2-40B4-BE49-F238E27FC236}">
                  <a16:creationId xmlns:a16="http://schemas.microsoft.com/office/drawing/2014/main" id="{E171CC35-420F-9742-1D52-71B4D012C4B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灯片编号占位符 3">
            <a:extLst>
              <a:ext uri="{FF2B5EF4-FFF2-40B4-BE49-F238E27FC236}">
                <a16:creationId xmlns:a16="http://schemas.microsoft.com/office/drawing/2014/main" id="{1FE9330D-57F0-B1C9-41CE-E1B8C82188A3}"/>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2</a:t>
            </a:fld>
            <a:endParaRPr lang="zh-CN" altLang="en-US" dirty="0"/>
          </a:p>
        </p:txBody>
      </p:sp>
      <p:sp>
        <p:nvSpPr>
          <p:cNvPr id="7" name="文本框 6">
            <a:extLst>
              <a:ext uri="{FF2B5EF4-FFF2-40B4-BE49-F238E27FC236}">
                <a16:creationId xmlns:a16="http://schemas.microsoft.com/office/drawing/2014/main" id="{1621731C-5F08-4D80-4EA9-2D22EEB6EFEA}"/>
              </a:ext>
            </a:extLst>
          </p:cNvPr>
          <p:cNvSpPr txBox="1"/>
          <p:nvPr/>
        </p:nvSpPr>
        <p:spPr>
          <a:xfrm>
            <a:off x="3819263" y="2967347"/>
            <a:ext cx="4572000" cy="460375"/>
          </a:xfrm>
          <a:prstGeom prst="rect">
            <a:avLst/>
          </a:prstGeom>
        </p:spPr>
        <p:txBody>
          <a:bodyPr>
            <a:spAutoFit/>
            <a:extLst>
              <a:ext uri="{4A0BC546-FE56-4ADE-93B0-CB8AF2F6F144}"/>
            </a:extLst>
          </a:bodyPr>
          <a:lstStyle/>
          <a:p>
            <a:pPr algn="ctr" eaLnBrk="1" hangingPunct="1">
              <a:defRPr/>
            </a:pPr>
            <a:r>
              <a:rPr lang="zh-CN" altLang="en-US" sz="2400" b="1" spc="200" noProof="1">
                <a:solidFill>
                  <a:srgbClr val="000000"/>
                </a:solidFill>
                <a:latin typeface="微软雅黑" panose="020B0503020204020204" pitchFamily="34" charset="-122"/>
                <a:ea typeface="微软雅黑" panose="020B0503020204020204" pitchFamily="34" charset="-122"/>
              </a:rPr>
              <a:t>二、 研究方法</a:t>
            </a:r>
          </a:p>
        </p:txBody>
      </p:sp>
      <p:sp>
        <p:nvSpPr>
          <p:cNvPr id="8" name="文本框 7">
            <a:extLst>
              <a:ext uri="{FF2B5EF4-FFF2-40B4-BE49-F238E27FC236}">
                <a16:creationId xmlns:a16="http://schemas.microsoft.com/office/drawing/2014/main" id="{94811A12-3D34-EE89-7F7F-497C163BBAEB}"/>
              </a:ext>
            </a:extLst>
          </p:cNvPr>
          <p:cNvSpPr txBox="1"/>
          <p:nvPr>
            <p:custDataLst>
              <p:tags r:id="rId2"/>
            </p:custDataLst>
          </p:nvPr>
        </p:nvSpPr>
        <p:spPr>
          <a:xfrm>
            <a:off x="3819263" y="4064186"/>
            <a:ext cx="4572000" cy="460375"/>
          </a:xfrm>
          <a:prstGeom prst="rect">
            <a:avLst/>
          </a:prstGeom>
        </p:spPr>
        <p:txBody>
          <a:bodyPr>
            <a:spAutoFit/>
            <a:extLst>
              <a:ext uri="{4A0BC546-FE56-4ADE-93B0-CB8AF2F6F144}"/>
            </a:extLst>
          </a:bodyPr>
          <a:lstStyle/>
          <a:p>
            <a:pPr algn="ctr" eaLnBrk="1" hangingPunct="1">
              <a:defRPr/>
            </a:pPr>
            <a:r>
              <a:rPr lang="zh-CN" altLang="en-US" sz="2400" b="1" spc="200" noProof="1">
                <a:solidFill>
                  <a:srgbClr val="000000"/>
                </a:solidFill>
                <a:latin typeface="微软雅黑" panose="020B0503020204020204" pitchFamily="34" charset="-122"/>
                <a:ea typeface="微软雅黑" panose="020B0503020204020204" pitchFamily="34" charset="-122"/>
              </a:rPr>
              <a:t>三、 研究结果</a:t>
            </a:r>
          </a:p>
        </p:txBody>
      </p:sp>
      <p:sp>
        <p:nvSpPr>
          <p:cNvPr id="2" name="文本框 1">
            <a:extLst>
              <a:ext uri="{FF2B5EF4-FFF2-40B4-BE49-F238E27FC236}">
                <a16:creationId xmlns:a16="http://schemas.microsoft.com/office/drawing/2014/main" id="{C411E519-1F8D-A399-8B84-69D2F784B245}"/>
              </a:ext>
            </a:extLst>
          </p:cNvPr>
          <p:cNvSpPr txBox="1"/>
          <p:nvPr/>
        </p:nvSpPr>
        <p:spPr>
          <a:xfrm>
            <a:off x="3810000" y="1873064"/>
            <a:ext cx="4572000" cy="460375"/>
          </a:xfrm>
          <a:prstGeom prst="rect">
            <a:avLst/>
          </a:prstGeom>
        </p:spPr>
        <p:txBody>
          <a:bodyPr>
            <a:spAutoFit/>
            <a:extLst>
              <a:ext uri="{4A0BC546-FE56-4ADE-93B0-CB8AF2F6F144}"/>
            </a:extLst>
          </a:bodyPr>
          <a:lstStyle/>
          <a:p>
            <a:pPr algn="ctr" eaLnBrk="1" hangingPunct="1">
              <a:defRPr/>
            </a:pPr>
            <a:r>
              <a:rPr lang="zh-CN" altLang="en-US" sz="2400" b="1" spc="200" noProof="1">
                <a:solidFill>
                  <a:srgbClr val="000000"/>
                </a:solidFill>
                <a:latin typeface="微软雅黑" panose="020B0503020204020204" pitchFamily="34" charset="-122"/>
                <a:ea typeface="微软雅黑" panose="020B0503020204020204" pitchFamily="34" charset="-122"/>
              </a:rPr>
              <a:t>一、 研究背景</a:t>
            </a:r>
          </a:p>
        </p:txBody>
      </p:sp>
      <p:sp>
        <p:nvSpPr>
          <p:cNvPr id="3" name="文本框 2">
            <a:extLst>
              <a:ext uri="{FF2B5EF4-FFF2-40B4-BE49-F238E27FC236}">
                <a16:creationId xmlns:a16="http://schemas.microsoft.com/office/drawing/2014/main" id="{2BBBD656-6AAF-E4F2-E555-2FEB878D9801}"/>
              </a:ext>
            </a:extLst>
          </p:cNvPr>
          <p:cNvSpPr txBox="1"/>
          <p:nvPr>
            <p:custDataLst>
              <p:tags r:id="rId3"/>
            </p:custDataLst>
          </p:nvPr>
        </p:nvSpPr>
        <p:spPr>
          <a:xfrm>
            <a:off x="3839547" y="5161025"/>
            <a:ext cx="4572000" cy="460375"/>
          </a:xfrm>
          <a:prstGeom prst="rect">
            <a:avLst/>
          </a:prstGeom>
        </p:spPr>
        <p:txBody>
          <a:bodyPr>
            <a:spAutoFit/>
            <a:extLst>
              <a:ext uri="{4A0BC546-FE56-4ADE-93B0-CB8AF2F6F144}"/>
            </a:extLst>
          </a:bodyPr>
          <a:lstStyle/>
          <a:p>
            <a:pPr algn="ctr" eaLnBrk="1" hangingPunct="1">
              <a:defRPr/>
            </a:pPr>
            <a:r>
              <a:rPr lang="zh-CN" altLang="en-US" sz="2400" b="1" spc="200" noProof="1">
                <a:solidFill>
                  <a:srgbClr val="000000"/>
                </a:solidFill>
                <a:latin typeface="微软雅黑" panose="020B0503020204020204" pitchFamily="34" charset="-122"/>
                <a:ea typeface="微软雅黑" panose="020B0503020204020204" pitchFamily="34" charset="-122"/>
              </a:rPr>
              <a:t>四、 研究结论</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3">
            <a:extLst>
              <a:ext uri="{FF2B5EF4-FFF2-40B4-BE49-F238E27FC236}">
                <a16:creationId xmlns:a16="http://schemas.microsoft.com/office/drawing/2014/main" id="{FC4A5E5F-B2EB-34EB-5A49-D85C082ECEF2}"/>
              </a:ext>
            </a:extLst>
          </p:cNvPr>
          <p:cNvSpPr>
            <a:spLocks noGrp="1" noChangeArrowheads="1"/>
          </p:cNvSpPr>
          <p:nvPr>
            <p:ph type="title"/>
          </p:nvPr>
        </p:nvSpPr>
        <p:spPr>
          <a:xfrm>
            <a:off x="5303838" y="2708275"/>
            <a:ext cx="5140325" cy="868363"/>
          </a:xfrm>
        </p:spPr>
        <p:txBody>
          <a:bodyPr/>
          <a:lstStyle/>
          <a:p>
            <a:pPr eaLnBrk="1" hangingPunct="1"/>
            <a:r>
              <a:rPr lang="zh-CN" altLang="en-US" sz="4800" dirty="0">
                <a:latin typeface="微软雅黑" panose="020B0503020204020204" pitchFamily="34" charset="-122"/>
                <a:ea typeface="微软雅黑" panose="020B0503020204020204" pitchFamily="34" charset="-122"/>
              </a:rPr>
              <a:t>一、研究背景</a:t>
            </a:r>
          </a:p>
        </p:txBody>
      </p:sp>
      <p:grpSp>
        <p:nvGrpSpPr>
          <p:cNvPr id="27651" name="组合 5">
            <a:extLst>
              <a:ext uri="{FF2B5EF4-FFF2-40B4-BE49-F238E27FC236}">
                <a16:creationId xmlns:a16="http://schemas.microsoft.com/office/drawing/2014/main" id="{9EA2260C-4C35-9E9C-AE5A-07C26407E9EE}"/>
              </a:ext>
            </a:extLst>
          </p:cNvPr>
          <p:cNvGrpSpPr>
            <a:grpSpLocks/>
          </p:cNvGrpSpPr>
          <p:nvPr/>
        </p:nvGrpSpPr>
        <p:grpSpPr bwMode="auto">
          <a:xfrm>
            <a:off x="41275" y="-28575"/>
            <a:ext cx="4822825" cy="836613"/>
            <a:chOff x="41593" y="-27838"/>
            <a:chExt cx="4822922" cy="836613"/>
          </a:xfrm>
        </p:grpSpPr>
        <p:pic>
          <p:nvPicPr>
            <p:cNvPr id="27652" name="图片 6" descr="主页logo">
              <a:extLst>
                <a:ext uri="{FF2B5EF4-FFF2-40B4-BE49-F238E27FC236}">
                  <a16:creationId xmlns:a16="http://schemas.microsoft.com/office/drawing/2014/main" id="{E1106733-A135-72C9-8348-F9D17AD06D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81113"/>
            <a:stretch>
              <a:fillRect/>
            </a:stretch>
          </p:blipFill>
          <p:spPr bwMode="auto">
            <a:xfrm>
              <a:off x="41593" y="-27838"/>
              <a:ext cx="789484"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图片 1">
              <a:extLst>
                <a:ext uri="{FF2B5EF4-FFF2-40B4-BE49-F238E27FC236}">
                  <a16:creationId xmlns:a16="http://schemas.microsoft.com/office/drawing/2014/main" id="{F2B15829-DFD8-831C-73CA-FE8AEE668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408" y="-1808"/>
              <a:ext cx="4097107" cy="78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灯片编号占位符 1">
            <a:extLst>
              <a:ext uri="{FF2B5EF4-FFF2-40B4-BE49-F238E27FC236}">
                <a16:creationId xmlns:a16="http://schemas.microsoft.com/office/drawing/2014/main" id="{B82E355A-B151-0214-EE92-D402036ADAC4}"/>
              </a:ext>
            </a:extLst>
          </p:cNvPr>
          <p:cNvSpPr>
            <a:spLocks noGrp="1"/>
          </p:cNvSpPr>
          <p:nvPr>
            <p:ph type="sldNum" sz="quarter" idx="12"/>
          </p:nvPr>
        </p:nvSpPr>
        <p:spPr/>
        <p:txBody>
          <a:bodyPr>
            <a:normAutofit fontScale="92500" lnSpcReduction="10000"/>
          </a:bodyPr>
          <a:lstStyle/>
          <a:p>
            <a:pPr>
              <a:defRPr/>
            </a:pPr>
            <a:fld id="{CF94A564-0DFA-487C-8B4D-A396CB594B93}" type="slidenum">
              <a:rPr lang="zh-CN" altLang="en-US" smtClean="0"/>
              <a:pPr>
                <a:defRPr/>
              </a:pPr>
              <a:t>3</a:t>
            </a:fld>
            <a:endParaRPr lang="zh-CN" altLang="en-US"/>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E9D858-0E58-DC89-D607-B097268890CF}"/>
              </a:ext>
            </a:extLst>
          </p:cNvPr>
          <p:cNvSpPr>
            <a:spLocks noGrp="1"/>
          </p:cNvSpPr>
          <p:nvPr>
            <p:ph type="title"/>
          </p:nvPr>
        </p:nvSpPr>
        <p:spPr>
          <a:xfrm>
            <a:off x="69850" y="112713"/>
            <a:ext cx="5424488"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研究背景</a:t>
            </a:r>
            <a:r>
              <a:rPr lang="en-US" altLang="zh-CN"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长时储能</a:t>
            </a:r>
          </a:p>
        </p:txBody>
      </p:sp>
      <p:grpSp>
        <p:nvGrpSpPr>
          <p:cNvPr id="24579" name="组合 2">
            <a:extLst>
              <a:ext uri="{FF2B5EF4-FFF2-40B4-BE49-F238E27FC236}">
                <a16:creationId xmlns:a16="http://schemas.microsoft.com/office/drawing/2014/main" id="{5891A6B9-83BA-1217-9196-8EE8896468D0}"/>
              </a:ext>
            </a:extLst>
          </p:cNvPr>
          <p:cNvGrpSpPr>
            <a:grpSpLocks/>
          </p:cNvGrpSpPr>
          <p:nvPr/>
        </p:nvGrpSpPr>
        <p:grpSpPr bwMode="auto">
          <a:xfrm>
            <a:off x="7751763" y="34925"/>
            <a:ext cx="4370387" cy="688975"/>
            <a:chOff x="64108" y="53450"/>
            <a:chExt cx="4369528" cy="690903"/>
          </a:xfrm>
        </p:grpSpPr>
        <p:pic>
          <p:nvPicPr>
            <p:cNvPr id="24595" name="内容占位符 4" descr="主页logo浅色">
              <a:extLst>
                <a:ext uri="{FF2B5EF4-FFF2-40B4-BE49-F238E27FC236}">
                  <a16:creationId xmlns:a16="http://schemas.microsoft.com/office/drawing/2014/main" id="{F57F1074-107A-1E9F-E28E-E0180AAA3EAE}"/>
                </a:ext>
              </a:extLst>
            </p:cNvPr>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6" name="图片 5">
              <a:extLst>
                <a:ext uri="{FF2B5EF4-FFF2-40B4-BE49-F238E27FC236}">
                  <a16:creationId xmlns:a16="http://schemas.microsoft.com/office/drawing/2014/main" id="{04BCAB06-4C18-2992-CB7A-9C24E332F2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2" name="文本框 59">
            <a:extLst>
              <a:ext uri="{FF2B5EF4-FFF2-40B4-BE49-F238E27FC236}">
                <a16:creationId xmlns:a16="http://schemas.microsoft.com/office/drawing/2014/main" id="{9A29FA32-995D-533A-0B71-EFD7E128DA78}"/>
              </a:ext>
            </a:extLst>
          </p:cNvPr>
          <p:cNvSpPr txBox="1">
            <a:spLocks noChangeArrowheads="1"/>
          </p:cNvSpPr>
          <p:nvPr/>
        </p:nvSpPr>
        <p:spPr bwMode="auto">
          <a:xfrm>
            <a:off x="1126331" y="2871788"/>
            <a:ext cx="4608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a:latin typeface="微软雅黑" panose="020B0503020204020204" pitchFamily="34" charset="-122"/>
                <a:ea typeface="微软雅黑" panose="020B0503020204020204" pitchFamily="34" charset="-122"/>
              </a:rPr>
              <a:t>碳达峰节点将近，可再生能源占比不断增大</a:t>
            </a:r>
          </a:p>
        </p:txBody>
      </p:sp>
      <p:grpSp>
        <p:nvGrpSpPr>
          <p:cNvPr id="4" name="组合 3">
            <a:extLst>
              <a:ext uri="{FF2B5EF4-FFF2-40B4-BE49-F238E27FC236}">
                <a16:creationId xmlns:a16="http://schemas.microsoft.com/office/drawing/2014/main" id="{07617701-4B0B-79EF-E018-CF85AA2F8CE5}"/>
              </a:ext>
            </a:extLst>
          </p:cNvPr>
          <p:cNvGrpSpPr/>
          <p:nvPr/>
        </p:nvGrpSpPr>
        <p:grpSpPr>
          <a:xfrm>
            <a:off x="834231" y="739775"/>
            <a:ext cx="5192712" cy="2198688"/>
            <a:chOff x="947738" y="739775"/>
            <a:chExt cx="5192712" cy="2198688"/>
          </a:xfrm>
        </p:grpSpPr>
        <p:pic>
          <p:nvPicPr>
            <p:cNvPr id="24580" name="图片 55">
              <a:extLst>
                <a:ext uri="{FF2B5EF4-FFF2-40B4-BE49-F238E27FC236}">
                  <a16:creationId xmlns:a16="http://schemas.microsoft.com/office/drawing/2014/main" id="{9EE39021-CA0B-2DB6-5B71-DD0163A459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7738" y="882650"/>
              <a:ext cx="1663700" cy="17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图片 58">
              <a:extLst>
                <a:ext uri="{FF2B5EF4-FFF2-40B4-BE49-F238E27FC236}">
                  <a16:creationId xmlns:a16="http://schemas.microsoft.com/office/drawing/2014/main" id="{3CDC242C-341B-228F-D38B-9A66E6352AB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11438" y="739775"/>
              <a:ext cx="3529012"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3" name="组合 60">
              <a:extLst>
                <a:ext uri="{FF2B5EF4-FFF2-40B4-BE49-F238E27FC236}">
                  <a16:creationId xmlns:a16="http://schemas.microsoft.com/office/drawing/2014/main" id="{26EA9CE2-5AF3-34A6-C1D2-16B7A4DFDFAB}"/>
                </a:ext>
              </a:extLst>
            </p:cNvPr>
            <p:cNvGrpSpPr>
              <a:grpSpLocks/>
            </p:cNvGrpSpPr>
            <p:nvPr/>
          </p:nvGrpSpPr>
          <p:grpSpPr bwMode="auto">
            <a:xfrm>
              <a:off x="2636838" y="2397125"/>
              <a:ext cx="2759075" cy="541338"/>
              <a:chOff x="1599519" y="2769373"/>
              <a:chExt cx="2758861" cy="541967"/>
            </a:xfrm>
          </p:grpSpPr>
          <p:sp>
            <p:nvSpPr>
              <p:cNvPr id="24593" name="矩形 61">
                <a:extLst>
                  <a:ext uri="{FF2B5EF4-FFF2-40B4-BE49-F238E27FC236}">
                    <a16:creationId xmlns:a16="http://schemas.microsoft.com/office/drawing/2014/main" id="{A2F59A4B-F78A-BB8F-BBFB-15A4ED375029}"/>
                  </a:ext>
                </a:extLst>
              </p:cNvPr>
              <p:cNvSpPr>
                <a:spLocks noChangeArrowheads="1"/>
              </p:cNvSpPr>
              <p:nvPr/>
            </p:nvSpPr>
            <p:spPr bwMode="auto">
              <a:xfrm>
                <a:off x="1599519" y="3034341"/>
                <a:ext cx="27588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r>
                  <a:rPr lang="en-GB" altLang="zh-CN" sz="12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Nature communications, 2023, 14: 6542.</a:t>
                </a:r>
                <a:endParaRPr lang="zh-CN" altLang="en-US" sz="12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4594" name="文本框 62">
                <a:extLst>
                  <a:ext uri="{FF2B5EF4-FFF2-40B4-BE49-F238E27FC236}">
                    <a16:creationId xmlns:a16="http://schemas.microsoft.com/office/drawing/2014/main" id="{B2B4CCBA-972F-5D2B-1BFD-23C89F281078}"/>
                  </a:ext>
                </a:extLst>
              </p:cNvPr>
              <p:cNvSpPr txBox="1">
                <a:spLocks noChangeArrowheads="1"/>
              </p:cNvSpPr>
              <p:nvPr/>
            </p:nvSpPr>
            <p:spPr bwMode="auto">
              <a:xfrm>
                <a:off x="2062287" y="2769373"/>
                <a:ext cx="1864613" cy="328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en-US" altLang="zh-CN" sz="1400">
                    <a:latin typeface="Times New Roman" panose="02020603050405020304" pitchFamily="18" charset="0"/>
                    <a:ea typeface="微软雅黑" panose="020B0503020204020204" pitchFamily="34" charset="-122"/>
                    <a:cs typeface="Times New Roman" panose="02020603050405020304" pitchFamily="18" charset="0"/>
                  </a:rPr>
                  <a:t>2060</a:t>
                </a:r>
                <a:r>
                  <a:rPr lang="zh-CN" altLang="en-US" sz="1400">
                    <a:latin typeface="Times New Roman" panose="02020603050405020304" pitchFamily="18" charset="0"/>
                    <a:ea typeface="微软雅黑" panose="020B0503020204020204" pitchFamily="34" charset="-122"/>
                    <a:cs typeface="Times New Roman" panose="02020603050405020304" pitchFamily="18" charset="0"/>
                  </a:rPr>
                  <a:t>年世界能源结构</a:t>
                </a:r>
              </a:p>
            </p:txBody>
          </p:sp>
        </p:grpSp>
      </p:grpSp>
      <p:pic>
        <p:nvPicPr>
          <p:cNvPr id="24584" name="图片 23552">
            <a:extLst>
              <a:ext uri="{FF2B5EF4-FFF2-40B4-BE49-F238E27FC236}">
                <a16:creationId xmlns:a16="http://schemas.microsoft.com/office/drawing/2014/main" id="{CCFE391D-D921-471F-314C-AE2CCCCE70B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88113" y="1090613"/>
            <a:ext cx="492125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文本框 23553">
            <a:extLst>
              <a:ext uri="{FF2B5EF4-FFF2-40B4-BE49-F238E27FC236}">
                <a16:creationId xmlns:a16="http://schemas.microsoft.com/office/drawing/2014/main" id="{E68F0BE5-7C02-43F9-F0C3-6906E6246593}"/>
              </a:ext>
            </a:extLst>
          </p:cNvPr>
          <p:cNvSpPr txBox="1">
            <a:spLocks noChangeArrowheads="1"/>
          </p:cNvSpPr>
          <p:nvPr/>
        </p:nvSpPr>
        <p:spPr bwMode="auto">
          <a:xfrm>
            <a:off x="6644482" y="2878138"/>
            <a:ext cx="46085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a:latin typeface="微软雅黑" panose="020B0503020204020204" pitchFamily="34" charset="-122"/>
                <a:ea typeface="微软雅黑" panose="020B0503020204020204" pitchFamily="34" charset="-122"/>
              </a:rPr>
              <a:t>可再生能源具有波动性，需要长时储能</a:t>
            </a:r>
          </a:p>
        </p:txBody>
      </p:sp>
      <p:pic>
        <p:nvPicPr>
          <p:cNvPr id="24586" name="图片 23557">
            <a:extLst>
              <a:ext uri="{FF2B5EF4-FFF2-40B4-BE49-F238E27FC236}">
                <a16:creationId xmlns:a16="http://schemas.microsoft.com/office/drawing/2014/main" id="{6063548E-3660-CC65-3506-E1C00973DAD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89844" y="3452813"/>
            <a:ext cx="408305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7" name="文本框 23558">
            <a:extLst>
              <a:ext uri="{FF2B5EF4-FFF2-40B4-BE49-F238E27FC236}">
                <a16:creationId xmlns:a16="http://schemas.microsoft.com/office/drawing/2014/main" id="{51E6F326-D8A2-340C-26C2-29EC1B8ECBBF}"/>
              </a:ext>
            </a:extLst>
          </p:cNvPr>
          <p:cNvSpPr txBox="1">
            <a:spLocks noChangeArrowheads="1"/>
          </p:cNvSpPr>
          <p:nvPr/>
        </p:nvSpPr>
        <p:spPr bwMode="auto">
          <a:xfrm>
            <a:off x="1027113" y="5556250"/>
            <a:ext cx="4608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微软雅黑" panose="020B0503020204020204" pitchFamily="34" charset="-122"/>
                <a:ea typeface="微软雅黑" panose="020B0503020204020204" pitchFamily="34" charset="-122"/>
              </a:rPr>
              <a:t>不同季节、地域供需不匹配</a:t>
            </a:r>
          </a:p>
        </p:txBody>
      </p:sp>
      <p:pic>
        <p:nvPicPr>
          <p:cNvPr id="24588" name="图片 23560">
            <a:extLst>
              <a:ext uri="{FF2B5EF4-FFF2-40B4-BE49-F238E27FC236}">
                <a16:creationId xmlns:a16="http://schemas.microsoft.com/office/drawing/2014/main" id="{D190038B-BD5C-0898-C742-557DC494F6A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28669" y="3422650"/>
            <a:ext cx="367665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563" name="直接连接符 23562">
            <a:extLst>
              <a:ext uri="{FF2B5EF4-FFF2-40B4-BE49-F238E27FC236}">
                <a16:creationId xmlns:a16="http://schemas.microsoft.com/office/drawing/2014/main" id="{DF4F0D7C-BDF5-8723-E342-A70FF1F3C49F}"/>
              </a:ext>
            </a:extLst>
          </p:cNvPr>
          <p:cNvCxnSpPr>
            <a:cxnSpLocks/>
          </p:cNvCxnSpPr>
          <p:nvPr/>
        </p:nvCxnSpPr>
        <p:spPr>
          <a:xfrm>
            <a:off x="407988" y="3367088"/>
            <a:ext cx="11376025" cy="0"/>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590" name="文本框 23564">
            <a:extLst>
              <a:ext uri="{FF2B5EF4-FFF2-40B4-BE49-F238E27FC236}">
                <a16:creationId xmlns:a16="http://schemas.microsoft.com/office/drawing/2014/main" id="{9976D5F1-CC7F-1829-9E83-9553941285D7}"/>
              </a:ext>
            </a:extLst>
          </p:cNvPr>
          <p:cNvSpPr txBox="1">
            <a:spLocks noChangeArrowheads="1"/>
          </p:cNvSpPr>
          <p:nvPr/>
        </p:nvSpPr>
        <p:spPr bwMode="auto">
          <a:xfrm>
            <a:off x="6662738" y="5556250"/>
            <a:ext cx="46085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微软雅黑" panose="020B0503020204020204" pitchFamily="34" charset="-122"/>
                <a:ea typeface="微软雅黑" panose="020B0503020204020204" pitchFamily="34" charset="-122"/>
              </a:rPr>
              <a:t>“长时储能技术瓶颈仍是制约新能源发展的一大‘短板’”</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中国中央政治局</a:t>
            </a:r>
          </a:p>
        </p:txBody>
      </p:sp>
      <p:cxnSp>
        <p:nvCxnSpPr>
          <p:cNvPr id="23567" name="直接连接符 23566">
            <a:extLst>
              <a:ext uri="{FF2B5EF4-FFF2-40B4-BE49-F238E27FC236}">
                <a16:creationId xmlns:a16="http://schemas.microsoft.com/office/drawing/2014/main" id="{72F9B6B0-2962-DDB0-7E89-F2039E71DB66}"/>
              </a:ext>
            </a:extLst>
          </p:cNvPr>
          <p:cNvCxnSpPr/>
          <p:nvPr/>
        </p:nvCxnSpPr>
        <p:spPr>
          <a:xfrm>
            <a:off x="6167438" y="908050"/>
            <a:ext cx="0" cy="51847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568" name="矩形 23567">
            <a:extLst>
              <a:ext uri="{FF2B5EF4-FFF2-40B4-BE49-F238E27FC236}">
                <a16:creationId xmlns:a16="http://schemas.microsoft.com/office/drawing/2014/main" id="{B3D65AF4-F0DF-BB57-E7B4-9EF5F125FB9B}"/>
              </a:ext>
            </a:extLst>
          </p:cNvPr>
          <p:cNvSpPr/>
          <p:nvPr/>
        </p:nvSpPr>
        <p:spPr>
          <a:xfrm>
            <a:off x="1708150" y="6218238"/>
            <a:ext cx="8715375" cy="4397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latin typeface="微软雅黑" panose="020B0503020204020204" pitchFamily="34" charset="-122"/>
                <a:ea typeface="微软雅黑" panose="020B0503020204020204" pitchFamily="34" charset="-122"/>
              </a:rPr>
              <a:t>应该加强对长时储能的攻关，探索新的储能形式</a:t>
            </a:r>
          </a:p>
        </p:txBody>
      </p:sp>
      <p:sp>
        <p:nvSpPr>
          <p:cNvPr id="3" name="灯片编号占位符 2">
            <a:extLst>
              <a:ext uri="{FF2B5EF4-FFF2-40B4-BE49-F238E27FC236}">
                <a16:creationId xmlns:a16="http://schemas.microsoft.com/office/drawing/2014/main" id="{D99E6A04-B203-8D7C-8AB3-88FBEBA33684}"/>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4</a:t>
            </a:fld>
            <a:endParaRPr lang="zh-CN" altLang="en-US"/>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978604-FB83-1267-C962-27E39E931109}"/>
              </a:ext>
            </a:extLst>
          </p:cNvPr>
          <p:cNvSpPr>
            <a:spLocks noGrp="1"/>
          </p:cNvSpPr>
          <p:nvPr>
            <p:ph type="title"/>
          </p:nvPr>
        </p:nvSpPr>
        <p:spPr>
          <a:xfrm>
            <a:off x="69850" y="112713"/>
            <a:ext cx="5424488"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研究背景</a:t>
            </a:r>
            <a:r>
              <a:rPr lang="en-US" altLang="zh-CN"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热化学储能</a:t>
            </a:r>
          </a:p>
        </p:txBody>
      </p:sp>
      <p:grpSp>
        <p:nvGrpSpPr>
          <p:cNvPr id="25603" name="组合 2">
            <a:extLst>
              <a:ext uri="{FF2B5EF4-FFF2-40B4-BE49-F238E27FC236}">
                <a16:creationId xmlns:a16="http://schemas.microsoft.com/office/drawing/2014/main" id="{76053322-782B-7A08-8C3D-9E9988C2ACC4}"/>
              </a:ext>
            </a:extLst>
          </p:cNvPr>
          <p:cNvGrpSpPr>
            <a:grpSpLocks/>
          </p:cNvGrpSpPr>
          <p:nvPr/>
        </p:nvGrpSpPr>
        <p:grpSpPr bwMode="auto">
          <a:xfrm>
            <a:off x="7751763" y="34925"/>
            <a:ext cx="4370387" cy="688975"/>
            <a:chOff x="64108" y="53450"/>
            <a:chExt cx="4369528" cy="690903"/>
          </a:xfrm>
        </p:grpSpPr>
        <p:pic>
          <p:nvPicPr>
            <p:cNvPr id="25665" name="内容占位符 4" descr="主页logo浅色">
              <a:extLst>
                <a:ext uri="{FF2B5EF4-FFF2-40B4-BE49-F238E27FC236}">
                  <a16:creationId xmlns:a16="http://schemas.microsoft.com/office/drawing/2014/main" id="{9C268D27-81CE-6F77-08CC-05F731D58F14}"/>
                </a:ext>
              </a:extLst>
            </p:cNvPr>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66" name="图片 5">
              <a:extLst>
                <a:ext uri="{FF2B5EF4-FFF2-40B4-BE49-F238E27FC236}">
                  <a16:creationId xmlns:a16="http://schemas.microsoft.com/office/drawing/2014/main" id="{7C21DF89-1DE5-7D15-8FDA-AAB00D4EE5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604" name="组合 39">
            <a:extLst>
              <a:ext uri="{FF2B5EF4-FFF2-40B4-BE49-F238E27FC236}">
                <a16:creationId xmlns:a16="http://schemas.microsoft.com/office/drawing/2014/main" id="{F665543E-7D83-1DCE-F35F-5E0B4E4C47D8}"/>
              </a:ext>
            </a:extLst>
          </p:cNvPr>
          <p:cNvGrpSpPr>
            <a:grpSpLocks/>
          </p:cNvGrpSpPr>
          <p:nvPr/>
        </p:nvGrpSpPr>
        <p:grpSpPr bwMode="auto">
          <a:xfrm>
            <a:off x="263525" y="1069975"/>
            <a:ext cx="6931025" cy="3654425"/>
            <a:chOff x="2322228" y="834888"/>
            <a:chExt cx="8272886" cy="4689669"/>
          </a:xfrm>
        </p:grpSpPr>
        <p:cxnSp>
          <p:nvCxnSpPr>
            <p:cNvPr id="25629" name="直接连接符 40">
              <a:extLst>
                <a:ext uri="{FF2B5EF4-FFF2-40B4-BE49-F238E27FC236}">
                  <a16:creationId xmlns:a16="http://schemas.microsoft.com/office/drawing/2014/main" id="{FAB89056-A3D7-18BA-DEE3-F1CCA3E6F861}"/>
                </a:ext>
              </a:extLst>
            </p:cNvPr>
            <p:cNvCxnSpPr>
              <a:cxnSpLocks/>
            </p:cNvCxnSpPr>
            <p:nvPr/>
          </p:nvCxnSpPr>
          <p:spPr bwMode="auto">
            <a:xfrm>
              <a:off x="3491949" y="834888"/>
              <a:ext cx="0" cy="4022038"/>
            </a:xfrm>
            <a:prstGeom prst="line">
              <a:avLst/>
            </a:prstGeom>
            <a:noFill/>
            <a:ln w="28575" algn="ctr">
              <a:solidFill>
                <a:srgbClr val="000000"/>
              </a:solidFill>
              <a:miter lim="800000"/>
              <a:headEnd/>
              <a:tailEnd/>
            </a:ln>
            <a:extLst>
              <a:ext uri="{909E8E84-426E-40DD-AFC4-6F175D3DCCD1}">
                <a14:hiddenFill xmlns:a14="http://schemas.microsoft.com/office/drawing/2010/main">
                  <a:noFill/>
                </a14:hiddenFill>
              </a:ext>
            </a:extLst>
          </p:spPr>
        </p:cxnSp>
        <p:cxnSp>
          <p:nvCxnSpPr>
            <p:cNvPr id="25630" name="直接连接符 41">
              <a:extLst>
                <a:ext uri="{FF2B5EF4-FFF2-40B4-BE49-F238E27FC236}">
                  <a16:creationId xmlns:a16="http://schemas.microsoft.com/office/drawing/2014/main" id="{326C7C0F-874E-74E1-9ADF-BA59886659BE}"/>
                </a:ext>
              </a:extLst>
            </p:cNvPr>
            <p:cNvCxnSpPr>
              <a:cxnSpLocks/>
            </p:cNvCxnSpPr>
            <p:nvPr/>
          </p:nvCxnSpPr>
          <p:spPr bwMode="auto">
            <a:xfrm>
              <a:off x="3491949" y="4843672"/>
              <a:ext cx="7103165" cy="0"/>
            </a:xfrm>
            <a:prstGeom prst="line">
              <a:avLst/>
            </a:prstGeom>
            <a:noFill/>
            <a:ln w="28575" algn="ctr">
              <a:solidFill>
                <a:srgbClr val="000000"/>
              </a:solidFill>
              <a:miter lim="800000"/>
              <a:headEnd/>
              <a:tailEnd/>
            </a:ln>
            <a:extLst>
              <a:ext uri="{909E8E84-426E-40DD-AFC4-6F175D3DCCD1}">
                <a14:hiddenFill xmlns:a14="http://schemas.microsoft.com/office/drawing/2010/main">
                  <a:noFill/>
                </a14:hiddenFill>
              </a:ext>
            </a:extLst>
          </p:spPr>
        </p:cxnSp>
        <p:sp>
          <p:nvSpPr>
            <p:cNvPr id="43" name="文本框 42">
              <a:extLst>
                <a:ext uri="{FF2B5EF4-FFF2-40B4-BE49-F238E27FC236}">
                  <a16:creationId xmlns:a16="http://schemas.microsoft.com/office/drawing/2014/main" id="{9D7441DA-A19A-B2BA-5ABC-5057AFB5906E}"/>
                </a:ext>
              </a:extLst>
            </p:cNvPr>
            <p:cNvSpPr txBox="1"/>
            <p:nvPr/>
          </p:nvSpPr>
          <p:spPr>
            <a:xfrm>
              <a:off x="9244091" y="4856350"/>
              <a:ext cx="814783" cy="368737"/>
            </a:xfrm>
            <a:prstGeom prst="rect">
              <a:avLst/>
            </a:prstGeom>
            <a:noFill/>
          </p:spPr>
          <p:txBody>
            <a:bodyPr>
              <a:spAutoFit/>
            </a:bodyPr>
            <a:lstStyle/>
            <a:p>
              <a:pPr eaLnBrk="1" fontAlgn="auto" hangingPunct="1">
                <a:spcBef>
                  <a:spcPts val="0"/>
                </a:spcBef>
                <a:spcAft>
                  <a:spcPts val="0"/>
                </a:spcAft>
                <a:defRPr/>
              </a:pPr>
              <a:r>
                <a:rPr lang="zh-CN" altLang="en-US" sz="1100" kern="0" dirty="0">
                  <a:solidFill>
                    <a:srgbClr val="000000"/>
                  </a:solidFill>
                  <a:latin typeface="微软雅黑" panose="020B0503020204020204" pitchFamily="34" charset="-122"/>
                  <a:ea typeface="微软雅黑" panose="020B0503020204020204" pitchFamily="34" charset="-122"/>
                </a:rPr>
                <a:t>季节</a:t>
              </a:r>
            </a:p>
          </p:txBody>
        </p:sp>
        <p:sp>
          <p:nvSpPr>
            <p:cNvPr id="44" name="文本框 43">
              <a:extLst>
                <a:ext uri="{FF2B5EF4-FFF2-40B4-BE49-F238E27FC236}">
                  <a16:creationId xmlns:a16="http://schemas.microsoft.com/office/drawing/2014/main" id="{79F5191B-0B87-D0FF-E697-F3063070A021}"/>
                </a:ext>
              </a:extLst>
            </p:cNvPr>
            <p:cNvSpPr txBox="1"/>
            <p:nvPr/>
          </p:nvSpPr>
          <p:spPr>
            <a:xfrm>
              <a:off x="4624463" y="4856350"/>
              <a:ext cx="814783" cy="368737"/>
            </a:xfrm>
            <a:prstGeom prst="rect">
              <a:avLst/>
            </a:prstGeom>
            <a:noFill/>
          </p:spPr>
          <p:txBody>
            <a:bodyPr>
              <a:spAutoFit/>
            </a:bodyPr>
            <a:lstStyle/>
            <a:p>
              <a:pPr eaLnBrk="1" fontAlgn="auto" hangingPunct="1">
                <a:spcBef>
                  <a:spcPts val="0"/>
                </a:spcBef>
                <a:spcAft>
                  <a:spcPts val="0"/>
                </a:spcAft>
                <a:defRPr/>
              </a:pPr>
              <a:r>
                <a:rPr lang="zh-CN" altLang="en-US" sz="1100" kern="0" dirty="0">
                  <a:solidFill>
                    <a:srgbClr val="000000"/>
                  </a:solidFill>
                  <a:latin typeface="微软雅黑" panose="020B0503020204020204" pitchFamily="34" charset="-122"/>
                  <a:ea typeface="微软雅黑" panose="020B0503020204020204" pitchFamily="34" charset="-122"/>
                </a:rPr>
                <a:t>小时</a:t>
              </a:r>
            </a:p>
          </p:txBody>
        </p:sp>
        <p:sp>
          <p:nvSpPr>
            <p:cNvPr id="45" name="文本框 44">
              <a:extLst>
                <a:ext uri="{FF2B5EF4-FFF2-40B4-BE49-F238E27FC236}">
                  <a16:creationId xmlns:a16="http://schemas.microsoft.com/office/drawing/2014/main" id="{0525426E-29C6-2E31-A2E1-F865E89854C4}"/>
                </a:ext>
              </a:extLst>
            </p:cNvPr>
            <p:cNvSpPr txBox="1"/>
            <p:nvPr/>
          </p:nvSpPr>
          <p:spPr>
            <a:xfrm>
              <a:off x="6007699" y="4856350"/>
              <a:ext cx="814783" cy="368737"/>
            </a:xfrm>
            <a:prstGeom prst="rect">
              <a:avLst/>
            </a:prstGeom>
            <a:noFill/>
          </p:spPr>
          <p:txBody>
            <a:bodyPr>
              <a:spAutoFit/>
            </a:bodyPr>
            <a:lstStyle/>
            <a:p>
              <a:pPr eaLnBrk="1" fontAlgn="auto" hangingPunct="1">
                <a:spcBef>
                  <a:spcPts val="0"/>
                </a:spcBef>
                <a:spcAft>
                  <a:spcPts val="0"/>
                </a:spcAft>
                <a:defRPr/>
              </a:pPr>
              <a:r>
                <a:rPr lang="zh-CN" altLang="en-US" sz="1100" kern="0" dirty="0">
                  <a:solidFill>
                    <a:srgbClr val="000000"/>
                  </a:solidFill>
                  <a:latin typeface="微软雅黑" panose="020B0503020204020204" pitchFamily="34" charset="-122"/>
                  <a:ea typeface="微软雅黑" panose="020B0503020204020204" pitchFamily="34" charset="-122"/>
                </a:rPr>
                <a:t>日</a:t>
              </a:r>
            </a:p>
          </p:txBody>
        </p:sp>
        <p:sp>
          <p:nvSpPr>
            <p:cNvPr id="46" name="文本框 45">
              <a:extLst>
                <a:ext uri="{FF2B5EF4-FFF2-40B4-BE49-F238E27FC236}">
                  <a16:creationId xmlns:a16="http://schemas.microsoft.com/office/drawing/2014/main" id="{D9A2001F-B12D-36B8-F562-E5DB35C4885A}"/>
                </a:ext>
              </a:extLst>
            </p:cNvPr>
            <p:cNvSpPr txBox="1"/>
            <p:nvPr/>
          </p:nvSpPr>
          <p:spPr>
            <a:xfrm>
              <a:off x="7461043" y="4856350"/>
              <a:ext cx="814783" cy="368737"/>
            </a:xfrm>
            <a:prstGeom prst="rect">
              <a:avLst/>
            </a:prstGeom>
            <a:noFill/>
          </p:spPr>
          <p:txBody>
            <a:bodyPr>
              <a:spAutoFit/>
            </a:bodyPr>
            <a:lstStyle/>
            <a:p>
              <a:pPr eaLnBrk="1" fontAlgn="auto" hangingPunct="1">
                <a:spcBef>
                  <a:spcPts val="0"/>
                </a:spcBef>
                <a:spcAft>
                  <a:spcPts val="0"/>
                </a:spcAft>
                <a:defRPr/>
              </a:pPr>
              <a:r>
                <a:rPr lang="zh-CN" altLang="en-US" sz="1100" kern="0" dirty="0">
                  <a:solidFill>
                    <a:srgbClr val="000000"/>
                  </a:solidFill>
                  <a:latin typeface="微软雅黑" panose="020B0503020204020204" pitchFamily="34" charset="-122"/>
                  <a:ea typeface="微软雅黑" panose="020B0503020204020204" pitchFamily="34" charset="-122"/>
                </a:rPr>
                <a:t>周</a:t>
              </a:r>
            </a:p>
          </p:txBody>
        </p:sp>
        <p:sp>
          <p:nvSpPr>
            <p:cNvPr id="47" name="文本框 46">
              <a:extLst>
                <a:ext uri="{FF2B5EF4-FFF2-40B4-BE49-F238E27FC236}">
                  <a16:creationId xmlns:a16="http://schemas.microsoft.com/office/drawing/2014/main" id="{711F0FA2-B855-2DE8-FE85-84DF6AEF5A01}"/>
                </a:ext>
              </a:extLst>
            </p:cNvPr>
            <p:cNvSpPr txBox="1"/>
            <p:nvPr/>
          </p:nvSpPr>
          <p:spPr>
            <a:xfrm>
              <a:off x="3605038" y="4856350"/>
              <a:ext cx="814783" cy="368737"/>
            </a:xfrm>
            <a:prstGeom prst="rect">
              <a:avLst/>
            </a:prstGeom>
            <a:noFill/>
          </p:spPr>
          <p:txBody>
            <a:bodyPr>
              <a:spAutoFit/>
            </a:bodyPr>
            <a:lstStyle/>
            <a:p>
              <a:pPr eaLnBrk="1" fontAlgn="auto" hangingPunct="1">
                <a:spcBef>
                  <a:spcPts val="0"/>
                </a:spcBef>
                <a:spcAft>
                  <a:spcPts val="0"/>
                </a:spcAft>
                <a:defRPr/>
              </a:pPr>
              <a:r>
                <a:rPr lang="zh-CN" altLang="en-US" sz="1100" kern="0" dirty="0">
                  <a:solidFill>
                    <a:srgbClr val="000000"/>
                  </a:solidFill>
                  <a:latin typeface="微软雅黑" panose="020B0503020204020204" pitchFamily="34" charset="-122"/>
                  <a:ea typeface="微软雅黑" panose="020B0503020204020204" pitchFamily="34" charset="-122"/>
                </a:rPr>
                <a:t>分钟</a:t>
              </a:r>
            </a:p>
          </p:txBody>
        </p:sp>
        <p:sp>
          <p:nvSpPr>
            <p:cNvPr id="48" name="文本框 47">
              <a:extLst>
                <a:ext uri="{FF2B5EF4-FFF2-40B4-BE49-F238E27FC236}">
                  <a16:creationId xmlns:a16="http://schemas.microsoft.com/office/drawing/2014/main" id="{24EE61E7-8EFA-33C0-A21A-98FE3D756F95}"/>
                </a:ext>
              </a:extLst>
            </p:cNvPr>
            <p:cNvSpPr txBox="1"/>
            <p:nvPr/>
          </p:nvSpPr>
          <p:spPr>
            <a:xfrm>
              <a:off x="2795939" y="4342972"/>
              <a:ext cx="801519" cy="433927"/>
            </a:xfrm>
            <a:prstGeom prst="rect">
              <a:avLst/>
            </a:prstGeom>
            <a:noFill/>
          </p:spPr>
          <p:txBody>
            <a:bodyPr>
              <a:spAutoFit/>
            </a:bodyPr>
            <a:lstStyle/>
            <a:p>
              <a:pPr eaLnBrk="1" fontAlgn="auto" hangingPunct="1">
                <a:spcBef>
                  <a:spcPts val="0"/>
                </a:spcBef>
                <a:spcAft>
                  <a:spcPts val="0"/>
                </a:spcAft>
                <a:defRPr/>
              </a:pPr>
              <a:r>
                <a:rPr lang="en-US" altLang="zh-CN"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1kW</a:t>
              </a:r>
              <a:endParaRPr lang="zh-CN" altLang="en-US"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9" name="文本框 48">
              <a:extLst>
                <a:ext uri="{FF2B5EF4-FFF2-40B4-BE49-F238E27FC236}">
                  <a16:creationId xmlns:a16="http://schemas.microsoft.com/office/drawing/2014/main" id="{A2F219A9-AE79-5B0F-55EE-720E067ACA80}"/>
                </a:ext>
              </a:extLst>
            </p:cNvPr>
            <p:cNvSpPr txBox="1"/>
            <p:nvPr/>
          </p:nvSpPr>
          <p:spPr>
            <a:xfrm>
              <a:off x="2689828" y="3841817"/>
              <a:ext cx="801519" cy="433927"/>
            </a:xfrm>
            <a:prstGeom prst="rect">
              <a:avLst/>
            </a:prstGeom>
            <a:noFill/>
          </p:spPr>
          <p:txBody>
            <a:bodyPr>
              <a:spAutoFit/>
            </a:bodyPr>
            <a:lstStyle/>
            <a:p>
              <a:pPr eaLnBrk="1" fontAlgn="auto" hangingPunct="1">
                <a:spcBef>
                  <a:spcPts val="0"/>
                </a:spcBef>
                <a:spcAft>
                  <a:spcPts val="0"/>
                </a:spcAft>
                <a:defRPr/>
              </a:pPr>
              <a:r>
                <a:rPr lang="en-US" altLang="zh-CN"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10kW</a:t>
              </a:r>
              <a:endParaRPr lang="zh-CN" altLang="en-US"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0" name="文本框 49">
              <a:extLst>
                <a:ext uri="{FF2B5EF4-FFF2-40B4-BE49-F238E27FC236}">
                  <a16:creationId xmlns:a16="http://schemas.microsoft.com/office/drawing/2014/main" id="{038C7A60-AFAC-D4B6-99F4-E8B64B184A15}"/>
                </a:ext>
              </a:extLst>
            </p:cNvPr>
            <p:cNvSpPr txBox="1"/>
            <p:nvPr/>
          </p:nvSpPr>
          <p:spPr>
            <a:xfrm>
              <a:off x="2564768" y="3340662"/>
              <a:ext cx="934158" cy="433927"/>
            </a:xfrm>
            <a:prstGeom prst="rect">
              <a:avLst/>
            </a:prstGeom>
            <a:noFill/>
          </p:spPr>
          <p:txBody>
            <a:bodyPr>
              <a:spAutoFit/>
            </a:bodyPr>
            <a:lstStyle/>
            <a:p>
              <a:pPr eaLnBrk="1" fontAlgn="auto" hangingPunct="1">
                <a:spcBef>
                  <a:spcPts val="0"/>
                </a:spcBef>
                <a:spcAft>
                  <a:spcPts val="0"/>
                </a:spcAft>
                <a:defRPr/>
              </a:pPr>
              <a:r>
                <a:rPr lang="en-US" altLang="zh-CN"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100kW</a:t>
              </a:r>
              <a:endParaRPr lang="zh-CN" altLang="en-US"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1" name="文本框 50">
              <a:extLst>
                <a:ext uri="{FF2B5EF4-FFF2-40B4-BE49-F238E27FC236}">
                  <a16:creationId xmlns:a16="http://schemas.microsoft.com/office/drawing/2014/main" id="{C018032B-3164-3E3F-555A-20A41C369E85}"/>
                </a:ext>
              </a:extLst>
            </p:cNvPr>
            <p:cNvSpPr txBox="1"/>
            <p:nvPr/>
          </p:nvSpPr>
          <p:spPr>
            <a:xfrm>
              <a:off x="2697407" y="2841545"/>
              <a:ext cx="801519" cy="431890"/>
            </a:xfrm>
            <a:prstGeom prst="rect">
              <a:avLst/>
            </a:prstGeom>
            <a:noFill/>
          </p:spPr>
          <p:txBody>
            <a:bodyPr>
              <a:spAutoFit/>
            </a:bodyPr>
            <a:lstStyle/>
            <a:p>
              <a:pPr eaLnBrk="1" fontAlgn="auto" hangingPunct="1">
                <a:spcBef>
                  <a:spcPts val="0"/>
                </a:spcBef>
                <a:spcAft>
                  <a:spcPts val="0"/>
                </a:spcAft>
                <a:defRPr/>
              </a:pPr>
              <a:r>
                <a:rPr lang="en-US" altLang="zh-CN"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1MW</a:t>
              </a:r>
              <a:endParaRPr lang="zh-CN" altLang="en-US"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2" name="文本框 51">
              <a:extLst>
                <a:ext uri="{FF2B5EF4-FFF2-40B4-BE49-F238E27FC236}">
                  <a16:creationId xmlns:a16="http://schemas.microsoft.com/office/drawing/2014/main" id="{CDE25DEA-A1B3-85FB-27B7-55369577A20D}"/>
                </a:ext>
              </a:extLst>
            </p:cNvPr>
            <p:cNvSpPr txBox="1"/>
            <p:nvPr/>
          </p:nvSpPr>
          <p:spPr>
            <a:xfrm>
              <a:off x="2593191" y="2340391"/>
              <a:ext cx="869732" cy="431890"/>
            </a:xfrm>
            <a:prstGeom prst="rect">
              <a:avLst/>
            </a:prstGeom>
            <a:noFill/>
          </p:spPr>
          <p:txBody>
            <a:bodyPr>
              <a:spAutoFit/>
            </a:bodyPr>
            <a:lstStyle/>
            <a:p>
              <a:pPr eaLnBrk="1" fontAlgn="auto" hangingPunct="1">
                <a:spcBef>
                  <a:spcPts val="0"/>
                </a:spcBef>
                <a:spcAft>
                  <a:spcPts val="0"/>
                </a:spcAft>
                <a:defRPr/>
              </a:pPr>
              <a:r>
                <a:rPr lang="en-US" altLang="zh-CN"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10MW</a:t>
              </a:r>
              <a:endParaRPr lang="zh-CN" altLang="en-US"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3" name="文本框 52">
              <a:extLst>
                <a:ext uri="{FF2B5EF4-FFF2-40B4-BE49-F238E27FC236}">
                  <a16:creationId xmlns:a16="http://schemas.microsoft.com/office/drawing/2014/main" id="{D981AE34-C9A2-CC94-605E-641D8CEAA80C}"/>
                </a:ext>
              </a:extLst>
            </p:cNvPr>
            <p:cNvSpPr txBox="1"/>
            <p:nvPr/>
          </p:nvSpPr>
          <p:spPr>
            <a:xfrm>
              <a:off x="2490870" y="1839236"/>
              <a:ext cx="1008057" cy="433926"/>
            </a:xfrm>
            <a:prstGeom prst="rect">
              <a:avLst/>
            </a:prstGeom>
            <a:noFill/>
          </p:spPr>
          <p:txBody>
            <a:bodyPr>
              <a:spAutoFit/>
            </a:bodyPr>
            <a:lstStyle/>
            <a:p>
              <a:pPr eaLnBrk="1" fontAlgn="auto" hangingPunct="1">
                <a:spcBef>
                  <a:spcPts val="0"/>
                </a:spcBef>
                <a:spcAft>
                  <a:spcPts val="0"/>
                </a:spcAft>
                <a:defRPr/>
              </a:pPr>
              <a:r>
                <a:rPr lang="en-US" altLang="zh-CN"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100MW</a:t>
              </a:r>
              <a:endParaRPr lang="zh-CN" altLang="en-US"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4" name="文本框 53">
              <a:extLst>
                <a:ext uri="{FF2B5EF4-FFF2-40B4-BE49-F238E27FC236}">
                  <a16:creationId xmlns:a16="http://schemas.microsoft.com/office/drawing/2014/main" id="{799EBAED-7712-3F90-366E-924CB9132C46}"/>
                </a:ext>
              </a:extLst>
            </p:cNvPr>
            <p:cNvSpPr txBox="1"/>
            <p:nvPr/>
          </p:nvSpPr>
          <p:spPr>
            <a:xfrm>
              <a:off x="2750463" y="1338081"/>
              <a:ext cx="801519" cy="433926"/>
            </a:xfrm>
            <a:prstGeom prst="rect">
              <a:avLst/>
            </a:prstGeom>
            <a:noFill/>
          </p:spPr>
          <p:txBody>
            <a:bodyPr>
              <a:spAutoFit/>
            </a:bodyPr>
            <a:lstStyle/>
            <a:p>
              <a:pPr eaLnBrk="1" fontAlgn="auto" hangingPunct="1">
                <a:spcBef>
                  <a:spcPts val="0"/>
                </a:spcBef>
                <a:spcAft>
                  <a:spcPts val="0"/>
                </a:spcAft>
                <a:defRPr/>
              </a:pPr>
              <a:r>
                <a:rPr lang="en-US" altLang="zh-CN"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1GW</a:t>
              </a:r>
              <a:endParaRPr lang="zh-CN" altLang="en-US"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5" name="文本框 54">
              <a:extLst>
                <a:ext uri="{FF2B5EF4-FFF2-40B4-BE49-F238E27FC236}">
                  <a16:creationId xmlns:a16="http://schemas.microsoft.com/office/drawing/2014/main" id="{029A79CF-A2F7-3B13-51CF-871495C670DD}"/>
                </a:ext>
              </a:extLst>
            </p:cNvPr>
            <p:cNvSpPr txBox="1"/>
            <p:nvPr/>
          </p:nvSpPr>
          <p:spPr>
            <a:xfrm>
              <a:off x="2631088" y="836926"/>
              <a:ext cx="801518" cy="433926"/>
            </a:xfrm>
            <a:prstGeom prst="rect">
              <a:avLst/>
            </a:prstGeom>
            <a:noFill/>
          </p:spPr>
          <p:txBody>
            <a:bodyPr>
              <a:spAutoFit/>
            </a:bodyPr>
            <a:lstStyle/>
            <a:p>
              <a:pPr eaLnBrk="1" fontAlgn="auto" hangingPunct="1">
                <a:spcBef>
                  <a:spcPts val="0"/>
                </a:spcBef>
                <a:spcAft>
                  <a:spcPts val="0"/>
                </a:spcAft>
                <a:defRPr/>
              </a:pPr>
              <a:r>
                <a:rPr lang="en-US" altLang="zh-CN"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10GW</a:t>
              </a:r>
              <a:endParaRPr lang="zh-CN" altLang="en-US" sz="1400" kern="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7" name="矩形 56">
              <a:extLst>
                <a:ext uri="{FF2B5EF4-FFF2-40B4-BE49-F238E27FC236}">
                  <a16:creationId xmlns:a16="http://schemas.microsoft.com/office/drawing/2014/main" id="{0460C2E3-E03B-46D8-21F3-79F773849F61}"/>
                </a:ext>
              </a:extLst>
            </p:cNvPr>
            <p:cNvSpPr/>
            <p:nvPr/>
          </p:nvSpPr>
          <p:spPr>
            <a:xfrm>
              <a:off x="3512190" y="849149"/>
              <a:ext cx="801519" cy="3974606"/>
            </a:xfrm>
            <a:prstGeom prst="rect">
              <a:avLst/>
            </a:prstGeom>
            <a:solidFill>
              <a:srgbClr val="FFFFFF">
                <a:lumMod val="95000"/>
              </a:srgbClr>
            </a:solidFill>
            <a:ln w="12700" cap="flat" cmpd="sng" algn="ctr">
              <a:solidFill>
                <a:srgbClr val="F0F0F0"/>
              </a:solidFill>
              <a:prstDash val="solid"/>
              <a:miter lim="800000"/>
            </a:ln>
            <a:effectLst/>
          </p:spPr>
          <p:txBody>
            <a:bodyPr anchor="ctr"/>
            <a:lstStyle/>
            <a:p>
              <a:pPr algn="ctr" eaLnBrk="1" fontAlgn="auto" hangingPunct="1">
                <a:spcBef>
                  <a:spcPts val="0"/>
                </a:spcBef>
                <a:spcAft>
                  <a:spcPts val="0"/>
                </a:spcAft>
                <a:defRPr/>
              </a:pPr>
              <a:endParaRPr lang="zh-CN" altLang="en-US" sz="1400" kern="0">
                <a:solidFill>
                  <a:srgbClr val="FFFFFF"/>
                </a:solidFill>
                <a:latin typeface="微软雅黑"/>
                <a:ea typeface="微软雅黑"/>
              </a:endParaRPr>
            </a:p>
          </p:txBody>
        </p:sp>
        <p:sp>
          <p:nvSpPr>
            <p:cNvPr id="58" name="矩形 57">
              <a:extLst>
                <a:ext uri="{FF2B5EF4-FFF2-40B4-BE49-F238E27FC236}">
                  <a16:creationId xmlns:a16="http://schemas.microsoft.com/office/drawing/2014/main" id="{C0714447-0341-B463-FC65-F7516E2A02F9}"/>
                </a:ext>
              </a:extLst>
            </p:cNvPr>
            <p:cNvSpPr/>
            <p:nvPr/>
          </p:nvSpPr>
          <p:spPr>
            <a:xfrm>
              <a:off x="4389503" y="849149"/>
              <a:ext cx="1044058" cy="3974606"/>
            </a:xfrm>
            <a:prstGeom prst="rect">
              <a:avLst/>
            </a:prstGeom>
            <a:solidFill>
              <a:srgbClr val="FFFFFF">
                <a:lumMod val="95000"/>
              </a:srgbClr>
            </a:solidFill>
            <a:ln w="12700" cap="flat" cmpd="sng" algn="ctr">
              <a:solidFill>
                <a:srgbClr val="F0F0F0"/>
              </a:solidFill>
              <a:prstDash val="solid"/>
              <a:miter lim="800000"/>
            </a:ln>
            <a:effectLst/>
          </p:spPr>
          <p:txBody>
            <a:bodyPr anchor="ctr"/>
            <a:lstStyle/>
            <a:p>
              <a:pPr algn="ctr" eaLnBrk="1" fontAlgn="auto" hangingPunct="1">
                <a:spcBef>
                  <a:spcPts val="0"/>
                </a:spcBef>
                <a:spcAft>
                  <a:spcPts val="0"/>
                </a:spcAft>
                <a:defRPr/>
              </a:pPr>
              <a:endParaRPr lang="zh-CN" altLang="en-US" sz="1400" kern="0">
                <a:solidFill>
                  <a:srgbClr val="FFFFFF"/>
                </a:solidFill>
                <a:latin typeface="微软雅黑"/>
                <a:ea typeface="微软雅黑"/>
              </a:endParaRPr>
            </a:p>
          </p:txBody>
        </p:sp>
        <p:sp>
          <p:nvSpPr>
            <p:cNvPr id="23552" name="矩形 23551">
              <a:extLst>
                <a:ext uri="{FF2B5EF4-FFF2-40B4-BE49-F238E27FC236}">
                  <a16:creationId xmlns:a16="http://schemas.microsoft.com/office/drawing/2014/main" id="{9212F6D9-5168-1847-55FE-7321CB321555}"/>
                </a:ext>
              </a:extLst>
            </p:cNvPr>
            <p:cNvSpPr/>
            <p:nvPr/>
          </p:nvSpPr>
          <p:spPr>
            <a:xfrm>
              <a:off x="5516934" y="849149"/>
              <a:ext cx="1341549" cy="3974606"/>
            </a:xfrm>
            <a:prstGeom prst="rect">
              <a:avLst/>
            </a:prstGeom>
            <a:solidFill>
              <a:srgbClr val="FFFFFF">
                <a:lumMod val="95000"/>
              </a:srgbClr>
            </a:solidFill>
            <a:ln w="12700" cap="flat" cmpd="sng" algn="ctr">
              <a:solidFill>
                <a:srgbClr val="F0F0F0"/>
              </a:solidFill>
              <a:prstDash val="solid"/>
              <a:miter lim="800000"/>
            </a:ln>
            <a:effectLst/>
          </p:spPr>
          <p:txBody>
            <a:bodyPr anchor="ctr"/>
            <a:lstStyle/>
            <a:p>
              <a:pPr algn="ctr" eaLnBrk="1" fontAlgn="auto" hangingPunct="1">
                <a:spcBef>
                  <a:spcPts val="0"/>
                </a:spcBef>
                <a:spcAft>
                  <a:spcPts val="0"/>
                </a:spcAft>
                <a:defRPr/>
              </a:pPr>
              <a:endParaRPr lang="zh-CN" altLang="en-US" sz="1400" kern="0">
                <a:solidFill>
                  <a:srgbClr val="FFFFFF"/>
                </a:solidFill>
                <a:latin typeface="微软雅黑"/>
                <a:ea typeface="微软雅黑"/>
              </a:endParaRPr>
            </a:p>
          </p:txBody>
        </p:sp>
        <p:sp>
          <p:nvSpPr>
            <p:cNvPr id="23560" name="矩形 23559">
              <a:extLst>
                <a:ext uri="{FF2B5EF4-FFF2-40B4-BE49-F238E27FC236}">
                  <a16:creationId xmlns:a16="http://schemas.microsoft.com/office/drawing/2014/main" id="{6D7A5908-0A55-1B9D-5633-4A1B891EACE9}"/>
                </a:ext>
              </a:extLst>
            </p:cNvPr>
            <p:cNvSpPr/>
            <p:nvPr/>
          </p:nvSpPr>
          <p:spPr>
            <a:xfrm>
              <a:off x="6939962" y="847111"/>
              <a:ext cx="1451450" cy="3974607"/>
            </a:xfrm>
            <a:prstGeom prst="rect">
              <a:avLst/>
            </a:prstGeom>
            <a:solidFill>
              <a:srgbClr val="FFFFFF">
                <a:lumMod val="95000"/>
              </a:srgbClr>
            </a:solidFill>
            <a:ln w="12700" cap="flat" cmpd="sng" algn="ctr">
              <a:solidFill>
                <a:srgbClr val="F0F0F0"/>
              </a:solidFill>
              <a:prstDash val="solid"/>
              <a:miter lim="800000"/>
            </a:ln>
            <a:effectLst/>
          </p:spPr>
          <p:txBody>
            <a:bodyPr anchor="ctr"/>
            <a:lstStyle/>
            <a:p>
              <a:pPr algn="ctr" eaLnBrk="1" fontAlgn="auto" hangingPunct="1">
                <a:spcBef>
                  <a:spcPts val="0"/>
                </a:spcBef>
                <a:spcAft>
                  <a:spcPts val="0"/>
                </a:spcAft>
                <a:defRPr/>
              </a:pPr>
              <a:endParaRPr lang="zh-CN" altLang="en-US" sz="1400" kern="0">
                <a:solidFill>
                  <a:srgbClr val="FFFFFF"/>
                </a:solidFill>
                <a:latin typeface="微软雅黑"/>
                <a:ea typeface="微软雅黑"/>
              </a:endParaRPr>
            </a:p>
          </p:txBody>
        </p:sp>
        <p:sp>
          <p:nvSpPr>
            <p:cNvPr id="23562" name="矩形 23561">
              <a:extLst>
                <a:ext uri="{FF2B5EF4-FFF2-40B4-BE49-F238E27FC236}">
                  <a16:creationId xmlns:a16="http://schemas.microsoft.com/office/drawing/2014/main" id="{09FDE931-CF19-F1E0-DC0A-265B3BD9C8A3}"/>
                </a:ext>
              </a:extLst>
            </p:cNvPr>
            <p:cNvSpPr/>
            <p:nvPr/>
          </p:nvSpPr>
          <p:spPr>
            <a:xfrm>
              <a:off x="8474785" y="847111"/>
              <a:ext cx="2040746" cy="3974607"/>
            </a:xfrm>
            <a:prstGeom prst="rect">
              <a:avLst/>
            </a:prstGeom>
            <a:solidFill>
              <a:srgbClr val="FFFFFF">
                <a:lumMod val="95000"/>
              </a:srgbClr>
            </a:solidFill>
            <a:ln w="12700" cap="flat" cmpd="sng" algn="ctr">
              <a:solidFill>
                <a:srgbClr val="F0F0F0"/>
              </a:solidFill>
              <a:prstDash val="solid"/>
              <a:miter lim="800000"/>
            </a:ln>
            <a:effectLst/>
          </p:spPr>
          <p:txBody>
            <a:bodyPr anchor="ctr"/>
            <a:lstStyle/>
            <a:p>
              <a:pPr algn="ctr" eaLnBrk="1" fontAlgn="auto" hangingPunct="1">
                <a:spcBef>
                  <a:spcPts val="0"/>
                </a:spcBef>
                <a:spcAft>
                  <a:spcPts val="0"/>
                </a:spcAft>
                <a:defRPr/>
              </a:pPr>
              <a:endParaRPr lang="zh-CN" altLang="en-US" sz="1400" kern="0">
                <a:solidFill>
                  <a:srgbClr val="FFFFFF"/>
                </a:solidFill>
                <a:latin typeface="微软雅黑"/>
                <a:ea typeface="微软雅黑"/>
              </a:endParaRPr>
            </a:p>
          </p:txBody>
        </p:sp>
        <p:sp>
          <p:nvSpPr>
            <p:cNvPr id="23564" name="矩形 23563">
              <a:extLst>
                <a:ext uri="{FF2B5EF4-FFF2-40B4-BE49-F238E27FC236}">
                  <a16:creationId xmlns:a16="http://schemas.microsoft.com/office/drawing/2014/main" id="{576124D3-8E1E-C90B-7B5A-C870808F7F46}"/>
                </a:ext>
              </a:extLst>
            </p:cNvPr>
            <p:cNvSpPr/>
            <p:nvPr/>
          </p:nvSpPr>
          <p:spPr>
            <a:xfrm>
              <a:off x="3504610" y="2340391"/>
              <a:ext cx="153483" cy="2202229"/>
            </a:xfrm>
            <a:prstGeom prst="rect">
              <a:avLst/>
            </a:prstGeom>
            <a:solidFill>
              <a:srgbClr val="F0F0F0">
                <a:lumMod val="75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b="1" kern="0">
                <a:solidFill>
                  <a:srgbClr val="FFFFFF"/>
                </a:solidFill>
                <a:latin typeface="微软雅黑"/>
                <a:ea typeface="微软雅黑"/>
              </a:endParaRPr>
            </a:p>
          </p:txBody>
        </p:sp>
        <p:sp>
          <p:nvSpPr>
            <p:cNvPr id="23566" name="矩形 23565">
              <a:extLst>
                <a:ext uri="{FF2B5EF4-FFF2-40B4-BE49-F238E27FC236}">
                  <a16:creationId xmlns:a16="http://schemas.microsoft.com/office/drawing/2014/main" id="{39FD9421-D104-80C1-F9C6-03683B32EFC9}"/>
                </a:ext>
              </a:extLst>
            </p:cNvPr>
            <p:cNvSpPr/>
            <p:nvPr/>
          </p:nvSpPr>
          <p:spPr>
            <a:xfrm>
              <a:off x="3737677" y="1998138"/>
              <a:ext cx="3020380" cy="2530221"/>
            </a:xfrm>
            <a:prstGeom prst="rect">
              <a:avLst/>
            </a:prstGeom>
            <a:solidFill>
              <a:srgbClr val="EF8201">
                <a:lumMod val="40000"/>
                <a:lumOff val="6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b="1" kern="0">
                <a:solidFill>
                  <a:srgbClr val="FFFFFF"/>
                </a:solidFill>
                <a:latin typeface="微软雅黑"/>
                <a:ea typeface="微软雅黑"/>
              </a:endParaRPr>
            </a:p>
          </p:txBody>
        </p:sp>
        <p:sp>
          <p:nvSpPr>
            <p:cNvPr id="23569" name="矩形 23568">
              <a:extLst>
                <a:ext uri="{FF2B5EF4-FFF2-40B4-BE49-F238E27FC236}">
                  <a16:creationId xmlns:a16="http://schemas.microsoft.com/office/drawing/2014/main" id="{FC02CAE7-970D-3B98-097B-988CF2E2292E}"/>
                </a:ext>
              </a:extLst>
            </p:cNvPr>
            <p:cNvSpPr/>
            <p:nvPr/>
          </p:nvSpPr>
          <p:spPr>
            <a:xfrm>
              <a:off x="3658093" y="2509479"/>
              <a:ext cx="581716" cy="1201957"/>
            </a:xfrm>
            <a:prstGeom prst="rect">
              <a:avLst/>
            </a:prstGeom>
            <a:solidFill>
              <a:srgbClr val="006897">
                <a:lumMod val="40000"/>
                <a:lumOff val="60000"/>
              </a:srgbClr>
            </a:solidFill>
            <a:ln w="12700" cap="flat" cmpd="sng" algn="ctr">
              <a:solidFill>
                <a:srgbClr val="006897">
                  <a:lumMod val="40000"/>
                  <a:lumOff val="60000"/>
                </a:srgbClr>
              </a:solidFill>
              <a:prstDash val="solid"/>
              <a:miter lim="800000"/>
            </a:ln>
            <a:effectLst/>
          </p:spPr>
          <p:txBody>
            <a:bodyPr anchor="ctr"/>
            <a:lstStyle/>
            <a:p>
              <a:pPr algn="ctr" eaLnBrk="1" fontAlgn="auto" hangingPunct="1">
                <a:spcBef>
                  <a:spcPts val="0"/>
                </a:spcBef>
                <a:spcAft>
                  <a:spcPts val="0"/>
                </a:spcAft>
                <a:defRPr/>
              </a:pPr>
              <a:endParaRPr lang="zh-CN" altLang="en-US" sz="1400" b="1" kern="0">
                <a:solidFill>
                  <a:srgbClr val="FFFFFF"/>
                </a:solidFill>
                <a:latin typeface="微软雅黑"/>
                <a:ea typeface="微软雅黑"/>
              </a:endParaRPr>
            </a:p>
          </p:txBody>
        </p:sp>
        <p:sp>
          <p:nvSpPr>
            <p:cNvPr id="23570" name="矩形 23569">
              <a:extLst>
                <a:ext uri="{FF2B5EF4-FFF2-40B4-BE49-F238E27FC236}">
                  <a16:creationId xmlns:a16="http://schemas.microsoft.com/office/drawing/2014/main" id="{FEF98FB4-A46E-AC57-4AEC-73B80BB47C62}"/>
                </a:ext>
              </a:extLst>
            </p:cNvPr>
            <p:cNvSpPr/>
            <p:nvPr/>
          </p:nvSpPr>
          <p:spPr>
            <a:xfrm>
              <a:off x="4459611" y="1706816"/>
              <a:ext cx="5923280" cy="1804973"/>
            </a:xfrm>
            <a:prstGeom prst="rect">
              <a:avLst/>
            </a:prstGeom>
            <a:solidFill>
              <a:srgbClr val="0F6079">
                <a:lumMod val="40000"/>
                <a:lumOff val="6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b="1" kern="0">
                <a:solidFill>
                  <a:srgbClr val="FFFFFF"/>
                </a:solidFill>
                <a:latin typeface="微软雅黑"/>
                <a:ea typeface="微软雅黑"/>
              </a:endParaRPr>
            </a:p>
          </p:txBody>
        </p:sp>
        <p:sp>
          <p:nvSpPr>
            <p:cNvPr id="23571" name="矩形 23570">
              <a:extLst>
                <a:ext uri="{FF2B5EF4-FFF2-40B4-BE49-F238E27FC236}">
                  <a16:creationId xmlns:a16="http://schemas.microsoft.com/office/drawing/2014/main" id="{25A610BE-49A9-DD61-ECAC-329CEB8F7495}"/>
                </a:ext>
              </a:extLst>
            </p:cNvPr>
            <p:cNvSpPr/>
            <p:nvPr/>
          </p:nvSpPr>
          <p:spPr>
            <a:xfrm>
              <a:off x="4791209" y="981567"/>
              <a:ext cx="5387039" cy="1859978"/>
            </a:xfrm>
            <a:prstGeom prst="rect">
              <a:avLst/>
            </a:prstGeom>
            <a:solidFill>
              <a:srgbClr val="0052CE">
                <a:lumMod val="40000"/>
                <a:lumOff val="6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kern="0">
                <a:solidFill>
                  <a:srgbClr val="FFFFFF"/>
                </a:solidFill>
                <a:latin typeface="微软雅黑"/>
                <a:ea typeface="微软雅黑"/>
              </a:endParaRPr>
            </a:p>
          </p:txBody>
        </p:sp>
        <p:sp>
          <p:nvSpPr>
            <p:cNvPr id="23572" name="矩形 23571">
              <a:extLst>
                <a:ext uri="{FF2B5EF4-FFF2-40B4-BE49-F238E27FC236}">
                  <a16:creationId xmlns:a16="http://schemas.microsoft.com/office/drawing/2014/main" id="{7D5518DD-DFBE-3A98-5E1A-44749308BAF9}"/>
                </a:ext>
              </a:extLst>
            </p:cNvPr>
            <p:cNvSpPr/>
            <p:nvPr/>
          </p:nvSpPr>
          <p:spPr>
            <a:xfrm>
              <a:off x="4239809" y="1077317"/>
              <a:ext cx="3545252" cy="865816"/>
            </a:xfrm>
            <a:prstGeom prst="rect">
              <a:avLst/>
            </a:prstGeom>
            <a:solidFill>
              <a:srgbClr val="BDDDE5"/>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b="1" kern="0">
                <a:solidFill>
                  <a:srgbClr val="FFFFFF"/>
                </a:solidFill>
                <a:latin typeface="微软雅黑"/>
                <a:ea typeface="微软雅黑"/>
              </a:endParaRPr>
            </a:p>
          </p:txBody>
        </p:sp>
        <p:sp>
          <p:nvSpPr>
            <p:cNvPr id="23573" name="矩形 23572">
              <a:extLst>
                <a:ext uri="{FF2B5EF4-FFF2-40B4-BE49-F238E27FC236}">
                  <a16:creationId xmlns:a16="http://schemas.microsoft.com/office/drawing/2014/main" id="{CA046820-B829-ED4A-CC8C-10C2BFEB44AA}"/>
                </a:ext>
              </a:extLst>
            </p:cNvPr>
            <p:cNvSpPr/>
            <p:nvPr/>
          </p:nvSpPr>
          <p:spPr>
            <a:xfrm>
              <a:off x="4624463" y="1818864"/>
              <a:ext cx="2863108" cy="521527"/>
            </a:xfrm>
            <a:prstGeom prst="rect">
              <a:avLst/>
            </a:prstGeom>
            <a:solidFill>
              <a:srgbClr val="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400" b="1" kern="0">
                <a:solidFill>
                  <a:srgbClr val="FFFFFF"/>
                </a:solidFill>
                <a:latin typeface="微软雅黑"/>
                <a:ea typeface="微软雅黑"/>
              </a:endParaRPr>
            </a:p>
          </p:txBody>
        </p:sp>
        <p:sp>
          <p:nvSpPr>
            <p:cNvPr id="23574" name="文本框 23573">
              <a:extLst>
                <a:ext uri="{FF2B5EF4-FFF2-40B4-BE49-F238E27FC236}">
                  <a16:creationId xmlns:a16="http://schemas.microsoft.com/office/drawing/2014/main" id="{1C0E65DC-7F52-6B16-8FE9-F8BCC7C1BF7D}"/>
                </a:ext>
              </a:extLst>
            </p:cNvPr>
            <p:cNvSpPr txBox="1"/>
            <p:nvPr/>
          </p:nvSpPr>
          <p:spPr>
            <a:xfrm>
              <a:off x="5219444" y="1908501"/>
              <a:ext cx="1673146" cy="431890"/>
            </a:xfrm>
            <a:prstGeom prst="rect">
              <a:avLst/>
            </a:prstGeom>
            <a:noFill/>
          </p:spPr>
          <p:txBody>
            <a:bodyPr>
              <a:spAutoFit/>
            </a:bodyPr>
            <a:lstStyle/>
            <a:p>
              <a:pPr algn="ct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压缩空气储能</a:t>
              </a:r>
            </a:p>
          </p:txBody>
        </p:sp>
        <p:sp>
          <p:nvSpPr>
            <p:cNvPr id="23575" name="文本框 23574">
              <a:extLst>
                <a:ext uri="{FF2B5EF4-FFF2-40B4-BE49-F238E27FC236}">
                  <a16:creationId xmlns:a16="http://schemas.microsoft.com/office/drawing/2014/main" id="{1311FA9F-A754-686B-1806-E648D56ABBF7}"/>
                </a:ext>
              </a:extLst>
            </p:cNvPr>
            <p:cNvSpPr txBox="1"/>
            <p:nvPr/>
          </p:nvSpPr>
          <p:spPr>
            <a:xfrm>
              <a:off x="5043223" y="1331968"/>
              <a:ext cx="2076748" cy="433927"/>
            </a:xfrm>
            <a:prstGeom prst="rect">
              <a:avLst/>
            </a:prstGeom>
            <a:noFill/>
          </p:spPr>
          <p:txBody>
            <a:bodyPr>
              <a:spAutoFit/>
            </a:bodyPr>
            <a:lstStyle/>
            <a:p>
              <a:pPr algn="ct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抽水蓄能</a:t>
              </a:r>
            </a:p>
          </p:txBody>
        </p:sp>
        <p:sp>
          <p:nvSpPr>
            <p:cNvPr id="23576" name="文本框 23575">
              <a:extLst>
                <a:ext uri="{FF2B5EF4-FFF2-40B4-BE49-F238E27FC236}">
                  <a16:creationId xmlns:a16="http://schemas.microsoft.com/office/drawing/2014/main" id="{CFD7C4D3-83F7-D4A7-15B6-1F1A7A69E224}"/>
                </a:ext>
              </a:extLst>
            </p:cNvPr>
            <p:cNvSpPr txBox="1"/>
            <p:nvPr/>
          </p:nvSpPr>
          <p:spPr>
            <a:xfrm>
              <a:off x="8978813" y="2427990"/>
              <a:ext cx="1292283" cy="431890"/>
            </a:xfrm>
            <a:prstGeom prst="rect">
              <a:avLst/>
            </a:prstGeom>
            <a:noFill/>
          </p:spPr>
          <p:txBody>
            <a:bodyPr>
              <a:spAutoFit/>
            </a:bodyPr>
            <a:lstStyle/>
            <a:p>
              <a:pPr algn="ct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氢储能</a:t>
              </a:r>
            </a:p>
          </p:txBody>
        </p:sp>
        <p:sp>
          <p:nvSpPr>
            <p:cNvPr id="23577" name="文本框 23576">
              <a:extLst>
                <a:ext uri="{FF2B5EF4-FFF2-40B4-BE49-F238E27FC236}">
                  <a16:creationId xmlns:a16="http://schemas.microsoft.com/office/drawing/2014/main" id="{E1BBEA04-C97E-B040-F279-295E3927EDC7}"/>
                </a:ext>
              </a:extLst>
            </p:cNvPr>
            <p:cNvSpPr txBox="1"/>
            <p:nvPr/>
          </p:nvSpPr>
          <p:spPr>
            <a:xfrm>
              <a:off x="8783644" y="3141015"/>
              <a:ext cx="1553772" cy="431890"/>
            </a:xfrm>
            <a:prstGeom prst="rect">
              <a:avLst/>
            </a:prstGeom>
            <a:noFill/>
          </p:spPr>
          <p:txBody>
            <a:bodyPr>
              <a:spAutoFit/>
            </a:bodyPr>
            <a:lstStyle/>
            <a:p>
              <a:pPr algn="ct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热化学储能</a:t>
              </a:r>
            </a:p>
          </p:txBody>
        </p:sp>
        <p:sp>
          <p:nvSpPr>
            <p:cNvPr id="23578" name="文本框 23577">
              <a:extLst>
                <a:ext uri="{FF2B5EF4-FFF2-40B4-BE49-F238E27FC236}">
                  <a16:creationId xmlns:a16="http://schemas.microsoft.com/office/drawing/2014/main" id="{F3A2FFFD-55EC-7F0E-BB6F-43BBA2E22AC5}"/>
                </a:ext>
              </a:extLst>
            </p:cNvPr>
            <p:cNvSpPr txBox="1"/>
            <p:nvPr/>
          </p:nvSpPr>
          <p:spPr>
            <a:xfrm>
              <a:off x="5287658" y="4094432"/>
              <a:ext cx="1440081" cy="433927"/>
            </a:xfrm>
            <a:prstGeom prst="rect">
              <a:avLst/>
            </a:prstGeom>
            <a:noFill/>
          </p:spPr>
          <p:txBody>
            <a:bodyPr>
              <a:spAutoFit/>
            </a:bodyPr>
            <a:lstStyle/>
            <a:p>
              <a:pPr algn="ct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电化学储能</a:t>
              </a:r>
            </a:p>
          </p:txBody>
        </p:sp>
        <p:sp>
          <p:nvSpPr>
            <p:cNvPr id="23579" name="文本框 23578">
              <a:extLst>
                <a:ext uri="{FF2B5EF4-FFF2-40B4-BE49-F238E27FC236}">
                  <a16:creationId xmlns:a16="http://schemas.microsoft.com/office/drawing/2014/main" id="{96BC05BC-DC6E-E1A4-47C6-153B98176B29}"/>
                </a:ext>
              </a:extLst>
            </p:cNvPr>
            <p:cNvSpPr txBox="1"/>
            <p:nvPr/>
          </p:nvSpPr>
          <p:spPr>
            <a:xfrm>
              <a:off x="3792626" y="2436139"/>
              <a:ext cx="274753" cy="1342525"/>
            </a:xfrm>
            <a:prstGeom prst="rect">
              <a:avLst/>
            </a:prstGeom>
            <a:noFill/>
          </p:spPr>
          <p:txBody>
            <a:bodyPr>
              <a:spAutoFit/>
            </a:bodyPr>
            <a:lstStyle/>
            <a:p>
              <a:pPr algn="ct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飞轮储能</a:t>
              </a:r>
            </a:p>
          </p:txBody>
        </p:sp>
        <p:sp>
          <p:nvSpPr>
            <p:cNvPr id="23580" name="文本框 23579">
              <a:extLst>
                <a:ext uri="{FF2B5EF4-FFF2-40B4-BE49-F238E27FC236}">
                  <a16:creationId xmlns:a16="http://schemas.microsoft.com/office/drawing/2014/main" id="{38B0F50B-D8CD-D3EE-7CF4-7A872D586DB3}"/>
                </a:ext>
              </a:extLst>
            </p:cNvPr>
            <p:cNvSpPr txBox="1"/>
            <p:nvPr/>
          </p:nvSpPr>
          <p:spPr>
            <a:xfrm>
              <a:off x="3375761" y="4499838"/>
              <a:ext cx="1447660" cy="433926"/>
            </a:xfrm>
            <a:prstGeom prst="rect">
              <a:avLst/>
            </a:prstGeom>
            <a:noFill/>
          </p:spPr>
          <p:txBody>
            <a:bodyPr>
              <a:spAutoFit/>
            </a:bodyPr>
            <a:lstStyle/>
            <a:p>
              <a:pPr algn="ct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超级电容器</a:t>
              </a:r>
            </a:p>
          </p:txBody>
        </p:sp>
        <p:sp>
          <p:nvSpPr>
            <p:cNvPr id="23581" name="文本框 23580">
              <a:extLst>
                <a:ext uri="{FF2B5EF4-FFF2-40B4-BE49-F238E27FC236}">
                  <a16:creationId xmlns:a16="http://schemas.microsoft.com/office/drawing/2014/main" id="{BA843D34-BE1C-92C6-C9F0-5867138F1EA4}"/>
                </a:ext>
              </a:extLst>
            </p:cNvPr>
            <p:cNvSpPr txBox="1"/>
            <p:nvPr/>
          </p:nvSpPr>
          <p:spPr>
            <a:xfrm>
              <a:off x="6343086" y="5090631"/>
              <a:ext cx="1383236" cy="433926"/>
            </a:xfrm>
            <a:prstGeom prst="rect">
              <a:avLst/>
            </a:prstGeom>
            <a:noFill/>
          </p:spPr>
          <p:txBody>
            <a:bodyPr>
              <a:spAutoFit/>
            </a:bodyPr>
            <a:lstStyle/>
            <a:p>
              <a:pP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储能时长</a:t>
              </a:r>
            </a:p>
          </p:txBody>
        </p:sp>
        <p:sp>
          <p:nvSpPr>
            <p:cNvPr id="23582" name="文本框 23581">
              <a:extLst>
                <a:ext uri="{FF2B5EF4-FFF2-40B4-BE49-F238E27FC236}">
                  <a16:creationId xmlns:a16="http://schemas.microsoft.com/office/drawing/2014/main" id="{CE8E0FF1-CBF6-F00F-03B6-F8F7882F002F}"/>
                </a:ext>
              </a:extLst>
            </p:cNvPr>
            <p:cNvSpPr txBox="1"/>
            <p:nvPr/>
          </p:nvSpPr>
          <p:spPr>
            <a:xfrm rot="16200000">
              <a:off x="1838841" y="2563014"/>
              <a:ext cx="1334375" cy="367600"/>
            </a:xfrm>
            <a:prstGeom prst="rect">
              <a:avLst/>
            </a:prstGeom>
            <a:noFill/>
          </p:spPr>
          <p:txBody>
            <a:bodyPr>
              <a:spAutoFit/>
            </a:bodyPr>
            <a:lstStyle/>
            <a:p>
              <a:pPr eaLnBrk="1" fontAlgn="auto" hangingPunct="1">
                <a:spcBef>
                  <a:spcPts val="0"/>
                </a:spcBef>
                <a:spcAft>
                  <a:spcPts val="0"/>
                </a:spcAft>
                <a:defRPr/>
              </a:pPr>
              <a:r>
                <a:rPr lang="zh-CN" altLang="en-US" sz="1400" b="1" kern="0" dirty="0">
                  <a:solidFill>
                    <a:srgbClr val="000000"/>
                  </a:solidFill>
                  <a:latin typeface="微软雅黑" panose="020B0503020204020204" pitchFamily="34" charset="-122"/>
                  <a:ea typeface="微软雅黑" panose="020B0503020204020204" pitchFamily="34" charset="-122"/>
                </a:rPr>
                <a:t>储能容量</a:t>
              </a:r>
            </a:p>
          </p:txBody>
        </p:sp>
      </p:grpSp>
      <p:sp>
        <p:nvSpPr>
          <p:cNvPr id="25605" name="文本框 23582">
            <a:extLst>
              <a:ext uri="{FF2B5EF4-FFF2-40B4-BE49-F238E27FC236}">
                <a16:creationId xmlns:a16="http://schemas.microsoft.com/office/drawing/2014/main" id="{05FC5333-AE1F-03B6-0E85-00DAD9BE762F}"/>
              </a:ext>
            </a:extLst>
          </p:cNvPr>
          <p:cNvSpPr txBox="1">
            <a:spLocks noChangeArrowheads="1"/>
          </p:cNvSpPr>
          <p:nvPr/>
        </p:nvSpPr>
        <p:spPr bwMode="auto">
          <a:xfrm>
            <a:off x="1739900" y="4873625"/>
            <a:ext cx="3968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000" b="1">
                <a:latin typeface="微软雅黑" panose="020B0503020204020204" pitchFamily="34" charset="-122"/>
                <a:ea typeface="微软雅黑" panose="020B0503020204020204" pitchFamily="34" charset="-122"/>
              </a:rPr>
              <a:t>现有储能方式的容量与时长</a:t>
            </a:r>
          </a:p>
        </p:txBody>
      </p:sp>
      <p:grpSp>
        <p:nvGrpSpPr>
          <p:cNvPr id="25606" name="组合 23594">
            <a:extLst>
              <a:ext uri="{FF2B5EF4-FFF2-40B4-BE49-F238E27FC236}">
                <a16:creationId xmlns:a16="http://schemas.microsoft.com/office/drawing/2014/main" id="{1E5A9D8C-B761-D7A5-8662-BDBD2F8F12AA}"/>
              </a:ext>
            </a:extLst>
          </p:cNvPr>
          <p:cNvGrpSpPr>
            <a:grpSpLocks/>
          </p:cNvGrpSpPr>
          <p:nvPr/>
        </p:nvGrpSpPr>
        <p:grpSpPr bwMode="auto">
          <a:xfrm>
            <a:off x="7343775" y="1117600"/>
            <a:ext cx="4651375" cy="2400300"/>
            <a:chOff x="3197828" y="932293"/>
            <a:chExt cx="4651657" cy="2401594"/>
          </a:xfrm>
        </p:grpSpPr>
        <p:sp>
          <p:nvSpPr>
            <p:cNvPr id="25618" name="文本框 23583">
              <a:extLst>
                <a:ext uri="{FF2B5EF4-FFF2-40B4-BE49-F238E27FC236}">
                  <a16:creationId xmlns:a16="http://schemas.microsoft.com/office/drawing/2014/main" id="{15D9081B-3DC9-4907-04D8-9396B68C34B3}"/>
                </a:ext>
              </a:extLst>
            </p:cNvPr>
            <p:cNvSpPr txBox="1">
              <a:spLocks noChangeArrowheads="1"/>
            </p:cNvSpPr>
            <p:nvPr/>
          </p:nvSpPr>
          <p:spPr bwMode="auto">
            <a:xfrm>
              <a:off x="5154799" y="1276453"/>
              <a:ext cx="697627" cy="43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000" b="1">
                  <a:solidFill>
                    <a:srgbClr val="000000"/>
                  </a:solidFill>
                  <a:latin typeface="微软雅黑" panose="020B0503020204020204" pitchFamily="34" charset="-122"/>
                  <a:ea typeface="微软雅黑" panose="020B0503020204020204" pitchFamily="34" charset="-122"/>
                </a:rPr>
                <a:t>例：</a:t>
              </a:r>
            </a:p>
          </p:txBody>
        </p:sp>
        <p:pic>
          <p:nvPicPr>
            <p:cNvPr id="25619" name="图片 23584">
              <a:extLst>
                <a:ext uri="{FF2B5EF4-FFF2-40B4-BE49-F238E27FC236}">
                  <a16:creationId xmlns:a16="http://schemas.microsoft.com/office/drawing/2014/main" id="{B3674B26-9190-6D27-D3C4-CCFCC2D3DF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2099" r="8948"/>
            <a:stretch>
              <a:fillRect/>
            </a:stretch>
          </p:blipFill>
          <p:spPr bwMode="auto">
            <a:xfrm rot="-1440000">
              <a:off x="6365958" y="1414230"/>
              <a:ext cx="1483527" cy="137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0" name="图片 23585">
              <a:extLst>
                <a:ext uri="{FF2B5EF4-FFF2-40B4-BE49-F238E27FC236}">
                  <a16:creationId xmlns:a16="http://schemas.microsoft.com/office/drawing/2014/main" id="{2E24A651-3D92-6045-1724-87D1EBE7A8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5488" t="18182" r="16264" b="16576"/>
            <a:stretch>
              <a:fillRect/>
            </a:stretch>
          </p:blipFill>
          <p:spPr bwMode="auto">
            <a:xfrm rot="-780000">
              <a:off x="3197828" y="1538068"/>
              <a:ext cx="1527760" cy="110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7" name="上弧形箭头 34">
              <a:extLst>
                <a:ext uri="{FF2B5EF4-FFF2-40B4-BE49-F238E27FC236}">
                  <a16:creationId xmlns:a16="http://schemas.microsoft.com/office/drawing/2014/main" id="{0E9D7B9F-2CDA-F9D3-0EDA-9ED288968903}"/>
                </a:ext>
              </a:extLst>
            </p:cNvPr>
            <p:cNvSpPr/>
            <p:nvPr/>
          </p:nvSpPr>
          <p:spPr>
            <a:xfrm flipV="1">
              <a:off x="4833052" y="2509531"/>
              <a:ext cx="1560608" cy="690934"/>
            </a:xfrm>
            <a:prstGeom prst="curvedDownArrow">
              <a:avLst/>
            </a:prstGeom>
            <a:solidFill>
              <a:srgbClr val="EF8201"/>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3588" name="上弧形箭头 37">
              <a:extLst>
                <a:ext uri="{FF2B5EF4-FFF2-40B4-BE49-F238E27FC236}">
                  <a16:creationId xmlns:a16="http://schemas.microsoft.com/office/drawing/2014/main" id="{43E6FFDA-1A0F-F85C-7C99-BA126DA6BB3A}"/>
                </a:ext>
              </a:extLst>
            </p:cNvPr>
            <p:cNvSpPr/>
            <p:nvPr/>
          </p:nvSpPr>
          <p:spPr>
            <a:xfrm flipH="1">
              <a:off x="4642541" y="1029183"/>
              <a:ext cx="1559020" cy="690934"/>
            </a:xfrm>
            <a:prstGeom prst="curvedDownArrow">
              <a:avLst/>
            </a:prstGeom>
            <a:solidFill>
              <a:srgbClr val="EF8201"/>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5623" name="文本框 23588">
              <a:extLst>
                <a:ext uri="{FF2B5EF4-FFF2-40B4-BE49-F238E27FC236}">
                  <a16:creationId xmlns:a16="http://schemas.microsoft.com/office/drawing/2014/main" id="{B5037BCA-C3DD-6041-0CD2-E0DF36B82F46}"/>
                </a:ext>
              </a:extLst>
            </p:cNvPr>
            <p:cNvSpPr txBox="1">
              <a:spLocks noChangeArrowheads="1"/>
            </p:cNvSpPr>
            <p:nvPr/>
          </p:nvSpPr>
          <p:spPr bwMode="auto">
            <a:xfrm>
              <a:off x="5839890" y="932293"/>
              <a:ext cx="920166" cy="368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0F6079"/>
                  </a:solidFill>
                  <a:latin typeface="Times New Roman" panose="02020603050405020304" pitchFamily="18" charset="0"/>
                  <a:ea typeface="微软雅黑" panose="020B0503020204020204" pitchFamily="34" charset="-122"/>
                  <a:sym typeface="+mn-ea"/>
                </a:rPr>
                <a:t>吸热</a:t>
              </a:r>
            </a:p>
          </p:txBody>
        </p:sp>
        <p:sp>
          <p:nvSpPr>
            <p:cNvPr id="25624" name="文本框 23589">
              <a:extLst>
                <a:ext uri="{FF2B5EF4-FFF2-40B4-BE49-F238E27FC236}">
                  <a16:creationId xmlns:a16="http://schemas.microsoft.com/office/drawing/2014/main" id="{05F65CDB-D817-4474-4CA0-E7A1B30841D9}"/>
                </a:ext>
              </a:extLst>
            </p:cNvPr>
            <p:cNvSpPr txBox="1">
              <a:spLocks noChangeArrowheads="1"/>
            </p:cNvSpPr>
            <p:nvPr/>
          </p:nvSpPr>
          <p:spPr bwMode="auto">
            <a:xfrm>
              <a:off x="4308393" y="2187877"/>
              <a:ext cx="1613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en-US"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H</a:t>
              </a:r>
              <a:r>
                <a:rPr lang="en-US" altLang="zh-CN" b="1"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2</a:t>
              </a:r>
              <a:r>
                <a:rPr lang="zh-CN" altLang="en-US"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O </a:t>
              </a:r>
              <a:r>
                <a:rPr lang="en-US" altLang="zh-CN"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(g) </a:t>
              </a:r>
              <a:r>
                <a:rPr lang="zh-CN" altLang="en-US" b="1">
                  <a:solidFill>
                    <a:srgbClr val="0F6079"/>
                  </a:solidFill>
                  <a:latin typeface="Times New Roman" panose="02020603050405020304" pitchFamily="18" charset="0"/>
                  <a:ea typeface="微软雅黑" panose="020B0503020204020204" pitchFamily="34" charset="-122"/>
                  <a:cs typeface="Times New Roman" panose="02020603050405020304" pitchFamily="18" charset="0"/>
                  <a:sym typeface="+mn-ea"/>
                </a:rPr>
                <a:t>余冷</a:t>
              </a:r>
              <a:endParaRPr lang="zh-CN" altLang="en-US"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5626" name="文本框 23591">
              <a:extLst>
                <a:ext uri="{FF2B5EF4-FFF2-40B4-BE49-F238E27FC236}">
                  <a16:creationId xmlns:a16="http://schemas.microsoft.com/office/drawing/2014/main" id="{26D7EB82-1479-4551-75BC-C73433634D62}"/>
                </a:ext>
              </a:extLst>
            </p:cNvPr>
            <p:cNvSpPr txBox="1">
              <a:spLocks noChangeArrowheads="1"/>
            </p:cNvSpPr>
            <p:nvPr/>
          </p:nvSpPr>
          <p:spPr bwMode="auto">
            <a:xfrm>
              <a:off x="4095811" y="2965781"/>
              <a:ext cx="1388239" cy="368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FF0000"/>
                  </a:solidFill>
                  <a:latin typeface="Times New Roman" panose="02020603050405020304" pitchFamily="18" charset="0"/>
                  <a:ea typeface="微软雅黑" panose="020B0503020204020204" pitchFamily="34" charset="-122"/>
                  <a:sym typeface="+mn-ea"/>
                </a:rPr>
                <a:t>放热</a:t>
              </a:r>
            </a:p>
          </p:txBody>
        </p:sp>
        <p:sp>
          <p:nvSpPr>
            <p:cNvPr id="25628" name="文本框 23593">
              <a:extLst>
                <a:ext uri="{FF2B5EF4-FFF2-40B4-BE49-F238E27FC236}">
                  <a16:creationId xmlns:a16="http://schemas.microsoft.com/office/drawing/2014/main" id="{7F2220B5-7AC4-DEB7-FEA9-4E66BD6D0102}"/>
                </a:ext>
              </a:extLst>
            </p:cNvPr>
            <p:cNvSpPr txBox="1">
              <a:spLocks noChangeArrowheads="1"/>
            </p:cNvSpPr>
            <p:nvPr/>
          </p:nvSpPr>
          <p:spPr bwMode="auto">
            <a:xfrm>
              <a:off x="5067115" y="1685025"/>
              <a:ext cx="16133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en-US"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H</a:t>
              </a:r>
              <a:r>
                <a:rPr lang="en-US" altLang="zh-CN" b="1" baseline="-2500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2</a:t>
              </a:r>
              <a:r>
                <a:rPr lang="zh-CN" altLang="en-US"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O</a:t>
              </a:r>
              <a:r>
                <a:rPr lang="en-US" altLang="zh-CN"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(g)</a:t>
              </a:r>
              <a:r>
                <a:rPr lang="zh-CN" altLang="en-US" b="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sym typeface="+mn-ea"/>
                </a:rPr>
                <a:t> </a:t>
              </a:r>
              <a:r>
                <a:rPr lang="zh-CN" altLang="en-US" b="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余热</a:t>
              </a:r>
            </a:p>
          </p:txBody>
        </p:sp>
      </p:grpSp>
      <p:sp>
        <p:nvSpPr>
          <p:cNvPr id="23596" name="矩形 23595">
            <a:extLst>
              <a:ext uri="{FF2B5EF4-FFF2-40B4-BE49-F238E27FC236}">
                <a16:creationId xmlns:a16="http://schemas.microsoft.com/office/drawing/2014/main" id="{4E7FC8CD-739A-24AA-8A3D-282E46F26D7E}"/>
              </a:ext>
            </a:extLst>
          </p:cNvPr>
          <p:cNvSpPr/>
          <p:nvPr/>
        </p:nvSpPr>
        <p:spPr>
          <a:xfrm>
            <a:off x="192088" y="981075"/>
            <a:ext cx="7034212" cy="4618038"/>
          </a:xfrm>
          <a:prstGeom prst="rect">
            <a:avLst/>
          </a:prstGeom>
          <a:noFill/>
          <a:ln w="15875">
            <a:prstDash val="lg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597" name="矩形 23596">
            <a:extLst>
              <a:ext uri="{FF2B5EF4-FFF2-40B4-BE49-F238E27FC236}">
                <a16:creationId xmlns:a16="http://schemas.microsoft.com/office/drawing/2014/main" id="{47E7DE6B-E716-7813-E129-95CAEF7D3B25}"/>
              </a:ext>
            </a:extLst>
          </p:cNvPr>
          <p:cNvSpPr/>
          <p:nvPr/>
        </p:nvSpPr>
        <p:spPr>
          <a:xfrm>
            <a:off x="7375525" y="973138"/>
            <a:ext cx="4624388" cy="4618037"/>
          </a:xfrm>
          <a:prstGeom prst="rect">
            <a:avLst/>
          </a:prstGeom>
          <a:noFill/>
          <a:ln w="15875">
            <a:prstDash val="lg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aphicFrame>
        <p:nvGraphicFramePr>
          <p:cNvPr id="23598" name="表格 23597">
            <a:extLst>
              <a:ext uri="{FF2B5EF4-FFF2-40B4-BE49-F238E27FC236}">
                <a16:creationId xmlns:a16="http://schemas.microsoft.com/office/drawing/2014/main" id="{B13ADE28-9D49-F538-A0E9-F8B1383601A8}"/>
              </a:ext>
            </a:extLst>
          </p:cNvPr>
          <p:cNvGraphicFramePr>
            <a:graphicFrameLocks noGrp="1"/>
          </p:cNvGraphicFramePr>
          <p:nvPr/>
        </p:nvGraphicFramePr>
        <p:xfrm>
          <a:off x="7808913" y="3827463"/>
          <a:ext cx="3984625" cy="1560512"/>
        </p:xfrm>
        <a:graphic>
          <a:graphicData uri="http://schemas.openxmlformats.org/drawingml/2006/table">
            <a:tbl>
              <a:tblPr firstRow="1" bandRow="1">
                <a:tableStyleId>{5C22544A-7EE6-4342-B048-85BDC9FD1C3A}</a:tableStyleId>
              </a:tblPr>
              <a:tblGrid>
                <a:gridCol w="3984625">
                  <a:extLst>
                    <a:ext uri="{9D8B030D-6E8A-4147-A177-3AD203B41FA5}">
                      <a16:colId xmlns:a16="http://schemas.microsoft.com/office/drawing/2014/main" val="20000"/>
                    </a:ext>
                  </a:extLst>
                </a:gridCol>
              </a:tblGrid>
              <a:tr h="371066">
                <a:tc>
                  <a:txBody>
                    <a:bodyPr/>
                    <a:lstStyle/>
                    <a:p>
                      <a:pPr algn="ctr"/>
                      <a:r>
                        <a:rPr lang="zh-CN" altLang="en-US" sz="1800" b="1" dirty="0">
                          <a:latin typeface="微软雅黑" panose="020B0503020204020204" pitchFamily="34" charset="-122"/>
                          <a:ea typeface="微软雅黑" panose="020B0503020204020204" pitchFamily="34" charset="-122"/>
                        </a:rPr>
                        <a:t>优势</a:t>
                      </a:r>
                    </a:p>
                  </a:txBody>
                  <a:tcPr marL="91445" marR="91445" marT="45748" marB="45748"/>
                </a:tc>
                <a:extLst>
                  <a:ext uri="{0D108BD9-81ED-4DB2-BD59-A6C34878D82A}">
                    <a16:rowId xmlns:a16="http://schemas.microsoft.com/office/drawing/2014/main" val="10000"/>
                  </a:ext>
                </a:extLst>
              </a:tr>
              <a:tr h="1189446">
                <a:tc>
                  <a:txBody>
                    <a:bodyPr/>
                    <a:lstStyle/>
                    <a:p>
                      <a:pPr marL="285750" indent="-285750">
                        <a:buFont typeface="Arial" panose="020B0604020202020204" pitchFamily="34" charset="0"/>
                        <a:buChar char="•"/>
                      </a:pPr>
                      <a:r>
                        <a:rPr lang="zh-CN" altLang="en-US" sz="1800" b="1" dirty="0">
                          <a:latin typeface="微软雅黑" panose="020B0503020204020204" pitchFamily="34" charset="-122"/>
                          <a:ea typeface="微软雅黑" panose="020B0503020204020204" pitchFamily="34" charset="-122"/>
                        </a:rPr>
                        <a:t>长时存储近乎无损</a:t>
                      </a:r>
                      <a:endParaRPr lang="en-US" altLang="zh-CN" sz="1800" b="1"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800" b="1" dirty="0">
                          <a:latin typeface="微软雅黑" panose="020B0503020204020204" pitchFamily="34" charset="-122"/>
                          <a:ea typeface="微软雅黑" panose="020B0503020204020204" pitchFamily="34" charset="-122"/>
                        </a:rPr>
                        <a:t>储热密度高</a:t>
                      </a:r>
                      <a:endParaRPr lang="en-US" altLang="zh-CN" sz="1800" b="1"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800" b="1" dirty="0">
                          <a:latin typeface="微软雅黑" panose="020B0503020204020204" pitchFamily="34" charset="-122"/>
                          <a:ea typeface="微软雅黑" panose="020B0503020204020204" pitchFamily="34" charset="-122"/>
                        </a:rPr>
                        <a:t>储热温度范围宽</a:t>
                      </a:r>
                      <a:endParaRPr lang="en-US" altLang="zh-CN" sz="1800" b="1"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800" b="1" dirty="0">
                          <a:latin typeface="微软雅黑" panose="020B0503020204020204" pitchFamily="34" charset="-122"/>
                          <a:ea typeface="微软雅黑" panose="020B0503020204020204" pitchFamily="34" charset="-122"/>
                        </a:rPr>
                        <a:t>安全、无污染</a:t>
                      </a:r>
                    </a:p>
                  </a:txBody>
                  <a:tcPr marL="91445" marR="91445" marT="45748" marB="45748"/>
                </a:tc>
                <a:extLst>
                  <a:ext uri="{0D108BD9-81ED-4DB2-BD59-A6C34878D82A}">
                    <a16:rowId xmlns:a16="http://schemas.microsoft.com/office/drawing/2014/main" val="10001"/>
                  </a:ext>
                </a:extLst>
              </a:tr>
            </a:tbl>
          </a:graphicData>
        </a:graphic>
      </p:graphicFrame>
      <p:sp>
        <p:nvSpPr>
          <p:cNvPr id="23599" name="矩形 23598">
            <a:extLst>
              <a:ext uri="{FF2B5EF4-FFF2-40B4-BE49-F238E27FC236}">
                <a16:creationId xmlns:a16="http://schemas.microsoft.com/office/drawing/2014/main" id="{1671D54B-9852-7EF9-234F-2209267A4439}"/>
              </a:ext>
            </a:extLst>
          </p:cNvPr>
          <p:cNvSpPr/>
          <p:nvPr/>
        </p:nvSpPr>
        <p:spPr>
          <a:xfrm>
            <a:off x="1708150" y="6218238"/>
            <a:ext cx="8715375" cy="4397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latin typeface="微软雅黑" panose="020B0503020204020204" pitchFamily="34" charset="-122"/>
                <a:ea typeface="微软雅黑" panose="020B0503020204020204" pitchFamily="34" charset="-122"/>
              </a:rPr>
              <a:t>热化学储能可实现长时、无损、灵活储能</a:t>
            </a:r>
          </a:p>
        </p:txBody>
      </p:sp>
      <p:sp>
        <p:nvSpPr>
          <p:cNvPr id="3" name="灯片编号占位符 2">
            <a:extLst>
              <a:ext uri="{FF2B5EF4-FFF2-40B4-BE49-F238E27FC236}">
                <a16:creationId xmlns:a16="http://schemas.microsoft.com/office/drawing/2014/main" id="{4CE0DE99-7E02-6173-691C-B6251E02C3DB}"/>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5</a:t>
            </a:fld>
            <a:endParaRPr lang="zh-CN" altLang="en-US"/>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2F417C-AE00-FC9E-BAC9-6720C2EC1741}"/>
              </a:ext>
            </a:extLst>
          </p:cNvPr>
          <p:cNvSpPr>
            <a:spLocks noGrp="1"/>
          </p:cNvSpPr>
          <p:nvPr>
            <p:ph type="title"/>
          </p:nvPr>
        </p:nvSpPr>
        <p:spPr>
          <a:xfrm>
            <a:off x="69850" y="112713"/>
            <a:ext cx="602615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研究背景</a:t>
            </a:r>
            <a:r>
              <a:rPr lang="en-US" altLang="zh-CN"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板翅式热化学反应器</a:t>
            </a:r>
          </a:p>
        </p:txBody>
      </p:sp>
      <p:grpSp>
        <p:nvGrpSpPr>
          <p:cNvPr id="26627" name="组合 2">
            <a:extLst>
              <a:ext uri="{FF2B5EF4-FFF2-40B4-BE49-F238E27FC236}">
                <a16:creationId xmlns:a16="http://schemas.microsoft.com/office/drawing/2014/main" id="{1F7171D9-ECC0-E283-E7B0-D118DD20260E}"/>
              </a:ext>
            </a:extLst>
          </p:cNvPr>
          <p:cNvGrpSpPr>
            <a:grpSpLocks/>
          </p:cNvGrpSpPr>
          <p:nvPr/>
        </p:nvGrpSpPr>
        <p:grpSpPr bwMode="auto">
          <a:xfrm>
            <a:off x="7751763" y="34925"/>
            <a:ext cx="4370387" cy="688975"/>
            <a:chOff x="64108" y="53450"/>
            <a:chExt cx="4369528" cy="690903"/>
          </a:xfrm>
        </p:grpSpPr>
        <p:pic>
          <p:nvPicPr>
            <p:cNvPr id="26741" name="内容占位符 4" descr="主页logo浅色">
              <a:extLst>
                <a:ext uri="{FF2B5EF4-FFF2-40B4-BE49-F238E27FC236}">
                  <a16:creationId xmlns:a16="http://schemas.microsoft.com/office/drawing/2014/main" id="{9735612C-BDAD-6C3C-71C1-44A9035BEC43}"/>
                </a:ext>
              </a:extLst>
            </p:cNvPr>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742" name="图片 5">
              <a:extLst>
                <a:ext uri="{FF2B5EF4-FFF2-40B4-BE49-F238E27FC236}">
                  <a16:creationId xmlns:a16="http://schemas.microsoft.com/office/drawing/2014/main" id="{07F2C886-2DC2-7792-3B20-239DE2F045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99" name="矩形 23598">
            <a:extLst>
              <a:ext uri="{FF2B5EF4-FFF2-40B4-BE49-F238E27FC236}">
                <a16:creationId xmlns:a16="http://schemas.microsoft.com/office/drawing/2014/main" id="{4B104F42-A507-15DB-4FAF-05DE8AAFEE56}"/>
              </a:ext>
            </a:extLst>
          </p:cNvPr>
          <p:cNvSpPr/>
          <p:nvPr/>
        </p:nvSpPr>
        <p:spPr>
          <a:xfrm>
            <a:off x="1708150" y="6218238"/>
            <a:ext cx="8715375" cy="43973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latin typeface="Times New Roman" panose="02020603050405020304" pitchFamily="18" charset="0"/>
                <a:ea typeface="微软雅黑" panose="020B0503020204020204" pitchFamily="34" charset="-122"/>
                <a:cs typeface="Times New Roman" panose="02020603050405020304" pitchFamily="18" charset="0"/>
              </a:rPr>
              <a:t>翅片对反应器具体作用机理尚不明晰</a:t>
            </a:r>
          </a:p>
        </p:txBody>
      </p:sp>
      <p:sp>
        <p:nvSpPr>
          <p:cNvPr id="3" name="灯片编号占位符 2">
            <a:extLst>
              <a:ext uri="{FF2B5EF4-FFF2-40B4-BE49-F238E27FC236}">
                <a16:creationId xmlns:a16="http://schemas.microsoft.com/office/drawing/2014/main" id="{C439130E-DB82-6A1D-0A87-52597F336FFF}"/>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ea typeface="微软雅黑" panose="020B0503020204020204" pitchFamily="34" charset="-122"/>
              </a:rPr>
              <a:pPr>
                <a:defRPr/>
              </a:pPr>
              <a:t>6</a:t>
            </a:fld>
            <a:endParaRPr lang="zh-CN" altLang="en-US">
              <a:ea typeface="微软雅黑" panose="020B0503020204020204" pitchFamily="34" charset="-122"/>
            </a:endParaRPr>
          </a:p>
        </p:txBody>
      </p:sp>
      <p:pic>
        <p:nvPicPr>
          <p:cNvPr id="5" name="图片 32">
            <a:extLst>
              <a:ext uri="{FF2B5EF4-FFF2-40B4-BE49-F238E27FC236}">
                <a16:creationId xmlns:a16="http://schemas.microsoft.com/office/drawing/2014/main" id="{FBA3A561-B62C-B207-5552-2485BB1AF24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31041" y="3949811"/>
            <a:ext cx="1827212"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3">
            <a:extLst>
              <a:ext uri="{FF2B5EF4-FFF2-40B4-BE49-F238E27FC236}">
                <a16:creationId xmlns:a16="http://schemas.microsoft.com/office/drawing/2014/main" id="{AB5DA893-32CB-39FF-5BF6-EC7F6CB7BEB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21266" y="3852974"/>
            <a:ext cx="1873250" cy="209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4">
            <a:extLst>
              <a:ext uri="{FF2B5EF4-FFF2-40B4-BE49-F238E27FC236}">
                <a16:creationId xmlns:a16="http://schemas.microsoft.com/office/drawing/2014/main" id="{03EB684F-2CE9-5698-275B-BA03AD823F8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90141" y="3845036"/>
            <a:ext cx="180498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右箭头 1">
            <a:extLst>
              <a:ext uri="{FF2B5EF4-FFF2-40B4-BE49-F238E27FC236}">
                <a16:creationId xmlns:a16="http://schemas.microsoft.com/office/drawing/2014/main" id="{90C64817-B5D3-D0ED-E38D-E9E405DE531C}"/>
              </a:ext>
            </a:extLst>
          </p:cNvPr>
          <p:cNvSpPr/>
          <p:nvPr/>
        </p:nvSpPr>
        <p:spPr>
          <a:xfrm>
            <a:off x="4474153" y="4427649"/>
            <a:ext cx="700088" cy="587375"/>
          </a:xfrm>
          <a:prstGeom prst="rightArrow">
            <a:avLst/>
          </a:prstGeom>
          <a:solidFill>
            <a:srgbClr val="FFFFFF"/>
          </a:solidFill>
          <a:ln w="12700" cap="flat" cmpd="sng" algn="ctr">
            <a:solidFill>
              <a:srgbClr val="006897">
                <a:shade val="50000"/>
              </a:srgb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9" name="矩形 12">
            <a:extLst>
              <a:ext uri="{FF2B5EF4-FFF2-40B4-BE49-F238E27FC236}">
                <a16:creationId xmlns:a16="http://schemas.microsoft.com/office/drawing/2014/main" id="{D34949A3-9308-16D1-9ABE-07E16660B411}"/>
              </a:ext>
            </a:extLst>
          </p:cNvPr>
          <p:cNvSpPr>
            <a:spLocks noChangeArrowheads="1"/>
          </p:cNvSpPr>
          <p:nvPr/>
        </p:nvSpPr>
        <p:spPr bwMode="auto">
          <a:xfrm>
            <a:off x="7518978" y="3852974"/>
            <a:ext cx="4243388"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板翅式固定床反应器是基于微通道以及密集翅片形成的填充结构，使得材料在储放热过程中具有高效的传热性能</a:t>
            </a:r>
          </a:p>
        </p:txBody>
      </p:sp>
      <p:grpSp>
        <p:nvGrpSpPr>
          <p:cNvPr id="37" name="组合 36">
            <a:extLst>
              <a:ext uri="{FF2B5EF4-FFF2-40B4-BE49-F238E27FC236}">
                <a16:creationId xmlns:a16="http://schemas.microsoft.com/office/drawing/2014/main" id="{9A0BF597-5059-8442-F2D6-5529D326DE0A}"/>
              </a:ext>
            </a:extLst>
          </p:cNvPr>
          <p:cNvGrpSpPr/>
          <p:nvPr/>
        </p:nvGrpSpPr>
        <p:grpSpPr>
          <a:xfrm>
            <a:off x="90593" y="982008"/>
            <a:ext cx="3154928" cy="2366196"/>
            <a:chOff x="1314811" y="766591"/>
            <a:chExt cx="3154928" cy="2366196"/>
          </a:xfrm>
        </p:grpSpPr>
        <p:cxnSp>
          <p:nvCxnSpPr>
            <p:cNvPr id="38" name="直线箭头连接符 63">
              <a:extLst>
                <a:ext uri="{FF2B5EF4-FFF2-40B4-BE49-F238E27FC236}">
                  <a16:creationId xmlns:a16="http://schemas.microsoft.com/office/drawing/2014/main" id="{60B3596C-B707-2279-50EF-9FE17AB34220}"/>
                </a:ext>
              </a:extLst>
            </p:cNvPr>
            <p:cNvCxnSpPr>
              <a:cxnSpLocks/>
            </p:cNvCxnSpPr>
            <p:nvPr/>
          </p:nvCxnSpPr>
          <p:spPr>
            <a:xfrm rot="-600000">
              <a:off x="3533511" y="1621705"/>
              <a:ext cx="396146" cy="0"/>
            </a:xfrm>
            <a:prstGeom prst="straightConnector1">
              <a:avLst/>
            </a:prstGeom>
            <a:noFill/>
            <a:ln w="41275" cap="flat" cmpd="sng" algn="ctr">
              <a:solidFill>
                <a:srgbClr val="44546A">
                  <a:lumMod val="60000"/>
                  <a:lumOff val="40000"/>
                </a:srgbClr>
              </a:solidFill>
              <a:prstDash val="solid"/>
              <a:miter lim="800000"/>
              <a:tailEnd type="triangle"/>
            </a:ln>
            <a:effectLst/>
          </p:spPr>
        </p:cxnSp>
        <p:cxnSp>
          <p:nvCxnSpPr>
            <p:cNvPr id="39" name="直线箭头连接符 64">
              <a:extLst>
                <a:ext uri="{FF2B5EF4-FFF2-40B4-BE49-F238E27FC236}">
                  <a16:creationId xmlns:a16="http://schemas.microsoft.com/office/drawing/2014/main" id="{1B84881C-ECA1-F986-9350-E1CDF18CB3B5}"/>
                </a:ext>
              </a:extLst>
            </p:cNvPr>
            <p:cNvCxnSpPr>
              <a:cxnSpLocks/>
            </p:cNvCxnSpPr>
            <p:nvPr/>
          </p:nvCxnSpPr>
          <p:spPr>
            <a:xfrm rot="-600000">
              <a:off x="3533510" y="1771663"/>
              <a:ext cx="396146" cy="0"/>
            </a:xfrm>
            <a:prstGeom prst="straightConnector1">
              <a:avLst/>
            </a:prstGeom>
            <a:noFill/>
            <a:ln w="41275" cap="flat" cmpd="sng" algn="ctr">
              <a:solidFill>
                <a:srgbClr val="44546A">
                  <a:lumMod val="60000"/>
                  <a:lumOff val="40000"/>
                </a:srgbClr>
              </a:solidFill>
              <a:prstDash val="solid"/>
              <a:miter lim="800000"/>
              <a:tailEnd type="triangle"/>
            </a:ln>
            <a:effectLst/>
          </p:spPr>
        </p:cxnSp>
        <p:pic>
          <p:nvPicPr>
            <p:cNvPr id="40" name="图片 39">
              <a:extLst>
                <a:ext uri="{FF2B5EF4-FFF2-40B4-BE49-F238E27FC236}">
                  <a16:creationId xmlns:a16="http://schemas.microsoft.com/office/drawing/2014/main" id="{5A1C5E1C-BDF0-4FDD-3F21-43B7825727E9}"/>
                </a:ext>
              </a:extLst>
            </p:cNvPr>
            <p:cNvPicPr>
              <a:picLocks noChangeAspect="1"/>
            </p:cNvPicPr>
            <p:nvPr/>
          </p:nvPicPr>
          <p:blipFill>
            <a:blip r:embed="rId10"/>
            <a:stretch>
              <a:fillRect/>
            </a:stretch>
          </p:blipFill>
          <p:spPr>
            <a:xfrm>
              <a:off x="1314811" y="766591"/>
              <a:ext cx="3154928" cy="2366196"/>
            </a:xfrm>
            <a:prstGeom prst="rect">
              <a:avLst/>
            </a:prstGeom>
          </p:spPr>
        </p:pic>
        <p:cxnSp>
          <p:nvCxnSpPr>
            <p:cNvPr id="41" name="直线箭头连接符 65">
              <a:extLst>
                <a:ext uri="{FF2B5EF4-FFF2-40B4-BE49-F238E27FC236}">
                  <a16:creationId xmlns:a16="http://schemas.microsoft.com/office/drawing/2014/main" id="{8CA9FCDA-4214-FDD8-14AF-8ADA740B0BF0}"/>
                </a:ext>
              </a:extLst>
            </p:cNvPr>
            <p:cNvCxnSpPr>
              <a:cxnSpLocks/>
            </p:cNvCxnSpPr>
            <p:nvPr/>
          </p:nvCxnSpPr>
          <p:spPr>
            <a:xfrm rot="-600000">
              <a:off x="1801307" y="2099977"/>
              <a:ext cx="396146" cy="0"/>
            </a:xfrm>
            <a:prstGeom prst="straightConnector1">
              <a:avLst/>
            </a:prstGeom>
            <a:noFill/>
            <a:ln w="41275" cap="flat" cmpd="sng" algn="ctr">
              <a:solidFill>
                <a:srgbClr val="44546A">
                  <a:lumMod val="60000"/>
                  <a:lumOff val="40000"/>
                </a:srgbClr>
              </a:solidFill>
              <a:prstDash val="solid"/>
              <a:miter lim="800000"/>
              <a:tailEnd type="triangle"/>
            </a:ln>
            <a:effectLst/>
          </p:spPr>
        </p:cxnSp>
        <p:cxnSp>
          <p:nvCxnSpPr>
            <p:cNvPr id="42" name="直线箭头连接符 66">
              <a:extLst>
                <a:ext uri="{FF2B5EF4-FFF2-40B4-BE49-F238E27FC236}">
                  <a16:creationId xmlns:a16="http://schemas.microsoft.com/office/drawing/2014/main" id="{6FE64B3D-9613-1CE1-7234-1F18AB9C2C98}"/>
                </a:ext>
              </a:extLst>
            </p:cNvPr>
            <p:cNvCxnSpPr>
              <a:cxnSpLocks/>
            </p:cNvCxnSpPr>
            <p:nvPr/>
          </p:nvCxnSpPr>
          <p:spPr>
            <a:xfrm rot="-600000">
              <a:off x="1792731" y="1874649"/>
              <a:ext cx="396146" cy="0"/>
            </a:xfrm>
            <a:prstGeom prst="straightConnector1">
              <a:avLst/>
            </a:prstGeom>
            <a:noFill/>
            <a:ln w="41275" cap="flat" cmpd="sng" algn="ctr">
              <a:solidFill>
                <a:srgbClr val="44546A">
                  <a:lumMod val="60000"/>
                  <a:lumOff val="40000"/>
                </a:srgbClr>
              </a:solidFill>
              <a:prstDash val="solid"/>
              <a:miter lim="800000"/>
              <a:tailEnd type="triangle"/>
            </a:ln>
            <a:effectLst/>
          </p:spPr>
        </p:cxnSp>
        <p:cxnSp>
          <p:nvCxnSpPr>
            <p:cNvPr id="43" name="直线箭头连接符 67">
              <a:extLst>
                <a:ext uri="{FF2B5EF4-FFF2-40B4-BE49-F238E27FC236}">
                  <a16:creationId xmlns:a16="http://schemas.microsoft.com/office/drawing/2014/main" id="{0236DBAF-0B07-CC8C-5C9B-5C014E288405}"/>
                </a:ext>
              </a:extLst>
            </p:cNvPr>
            <p:cNvCxnSpPr>
              <a:cxnSpLocks/>
            </p:cNvCxnSpPr>
            <p:nvPr/>
          </p:nvCxnSpPr>
          <p:spPr>
            <a:xfrm>
              <a:off x="3122095" y="2396878"/>
              <a:ext cx="322292" cy="118218"/>
            </a:xfrm>
            <a:prstGeom prst="straightConnector1">
              <a:avLst/>
            </a:prstGeom>
            <a:noFill/>
            <a:ln w="41275" cap="flat" cmpd="sng" algn="ctr">
              <a:solidFill>
                <a:srgbClr val="983816"/>
              </a:solidFill>
              <a:prstDash val="solid"/>
              <a:miter lim="800000"/>
              <a:headEnd type="triangle"/>
              <a:tailEnd type="none"/>
            </a:ln>
            <a:effectLst/>
          </p:spPr>
        </p:cxnSp>
        <p:cxnSp>
          <p:nvCxnSpPr>
            <p:cNvPr id="44" name="直线箭头连接符 68">
              <a:extLst>
                <a:ext uri="{FF2B5EF4-FFF2-40B4-BE49-F238E27FC236}">
                  <a16:creationId xmlns:a16="http://schemas.microsoft.com/office/drawing/2014/main" id="{BC20F399-95AA-3C0B-A20C-AD6DE7876E27}"/>
                </a:ext>
              </a:extLst>
            </p:cNvPr>
            <p:cNvCxnSpPr>
              <a:cxnSpLocks/>
            </p:cNvCxnSpPr>
            <p:nvPr/>
          </p:nvCxnSpPr>
          <p:spPr>
            <a:xfrm>
              <a:off x="2843732" y="2463094"/>
              <a:ext cx="322292" cy="118218"/>
            </a:xfrm>
            <a:prstGeom prst="straightConnector1">
              <a:avLst/>
            </a:prstGeom>
            <a:noFill/>
            <a:ln w="41275" cap="flat" cmpd="sng" algn="ctr">
              <a:solidFill>
                <a:srgbClr val="983816"/>
              </a:solidFill>
              <a:prstDash val="solid"/>
              <a:miter lim="800000"/>
              <a:headEnd type="triangle"/>
              <a:tailEnd type="none"/>
            </a:ln>
            <a:effectLst/>
          </p:spPr>
        </p:cxnSp>
        <p:cxnSp>
          <p:nvCxnSpPr>
            <p:cNvPr id="45" name="直线箭头连接符 69">
              <a:extLst>
                <a:ext uri="{FF2B5EF4-FFF2-40B4-BE49-F238E27FC236}">
                  <a16:creationId xmlns:a16="http://schemas.microsoft.com/office/drawing/2014/main" id="{A30A59BA-E990-2186-FC68-E83F5C789B3C}"/>
                </a:ext>
              </a:extLst>
            </p:cNvPr>
            <p:cNvCxnSpPr>
              <a:cxnSpLocks/>
            </p:cNvCxnSpPr>
            <p:nvPr/>
          </p:nvCxnSpPr>
          <p:spPr>
            <a:xfrm>
              <a:off x="3072002" y="1412196"/>
              <a:ext cx="322292" cy="118218"/>
            </a:xfrm>
            <a:prstGeom prst="straightConnector1">
              <a:avLst/>
            </a:prstGeom>
            <a:noFill/>
            <a:ln w="41275" cap="flat" cmpd="sng" algn="ctr">
              <a:solidFill>
                <a:srgbClr val="983816"/>
              </a:solidFill>
              <a:prstDash val="solid"/>
              <a:miter lim="800000"/>
              <a:headEnd type="triangle"/>
              <a:tailEnd type="none"/>
            </a:ln>
            <a:effectLst/>
          </p:spPr>
        </p:cxnSp>
        <p:cxnSp>
          <p:nvCxnSpPr>
            <p:cNvPr id="46" name="直线箭头连接符 70">
              <a:extLst>
                <a:ext uri="{FF2B5EF4-FFF2-40B4-BE49-F238E27FC236}">
                  <a16:creationId xmlns:a16="http://schemas.microsoft.com/office/drawing/2014/main" id="{C272FDC5-1664-9F88-1099-B03BB1C83138}"/>
                </a:ext>
              </a:extLst>
            </p:cNvPr>
            <p:cNvCxnSpPr>
              <a:cxnSpLocks/>
            </p:cNvCxnSpPr>
            <p:nvPr/>
          </p:nvCxnSpPr>
          <p:spPr>
            <a:xfrm>
              <a:off x="2793639" y="1478412"/>
              <a:ext cx="322292" cy="118218"/>
            </a:xfrm>
            <a:prstGeom prst="straightConnector1">
              <a:avLst/>
            </a:prstGeom>
            <a:noFill/>
            <a:ln w="41275" cap="flat" cmpd="sng" algn="ctr">
              <a:solidFill>
                <a:srgbClr val="983816"/>
              </a:solidFill>
              <a:prstDash val="solid"/>
              <a:miter lim="800000"/>
              <a:headEnd type="triangle"/>
              <a:tailEnd type="none"/>
            </a:ln>
            <a:effectLst/>
          </p:spPr>
        </p:cxnSp>
      </p:grpSp>
      <p:grpSp>
        <p:nvGrpSpPr>
          <p:cNvPr id="26626" name="组合 26625">
            <a:extLst>
              <a:ext uri="{FF2B5EF4-FFF2-40B4-BE49-F238E27FC236}">
                <a16:creationId xmlns:a16="http://schemas.microsoft.com/office/drawing/2014/main" id="{17CE7166-D2E1-0030-95C3-6234E711ADF9}"/>
              </a:ext>
            </a:extLst>
          </p:cNvPr>
          <p:cNvGrpSpPr/>
          <p:nvPr/>
        </p:nvGrpSpPr>
        <p:grpSpPr>
          <a:xfrm rot="10800000">
            <a:off x="3117208" y="1902136"/>
            <a:ext cx="3194483" cy="739686"/>
            <a:chOff x="1183716" y="4248118"/>
            <a:chExt cx="3351894" cy="776134"/>
          </a:xfrm>
        </p:grpSpPr>
        <p:sp>
          <p:nvSpPr>
            <p:cNvPr id="26628" name="矩形 26627">
              <a:extLst>
                <a:ext uri="{FF2B5EF4-FFF2-40B4-BE49-F238E27FC236}">
                  <a16:creationId xmlns:a16="http://schemas.microsoft.com/office/drawing/2014/main" id="{65324EBC-407D-DB81-F983-7DFF12ED52CD}"/>
                </a:ext>
              </a:extLst>
            </p:cNvPr>
            <p:cNvSpPr/>
            <p:nvPr/>
          </p:nvSpPr>
          <p:spPr>
            <a:xfrm rot="16200000">
              <a:off x="2556319" y="3380450"/>
              <a:ext cx="606688" cy="2680916"/>
            </a:xfrm>
            <a:prstGeom prst="rect">
              <a:avLst/>
            </a:prstGeom>
            <a:solidFill>
              <a:srgbClr val="BA6262"/>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4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Arial" panose="020B0604020202020204" pitchFamily="34" charset="0"/>
              </a:endParaRPr>
            </a:p>
          </p:txBody>
        </p:sp>
        <p:sp>
          <p:nvSpPr>
            <p:cNvPr id="26629" name="矩形 26628">
              <a:extLst>
                <a:ext uri="{FF2B5EF4-FFF2-40B4-BE49-F238E27FC236}">
                  <a16:creationId xmlns:a16="http://schemas.microsoft.com/office/drawing/2014/main" id="{3E7960E8-6967-BBF0-D2B2-7A78FC14542A}"/>
                </a:ext>
              </a:extLst>
            </p:cNvPr>
            <p:cNvSpPr/>
            <p:nvPr/>
          </p:nvSpPr>
          <p:spPr>
            <a:xfrm rot="16200000">
              <a:off x="2768660" y="3076278"/>
              <a:ext cx="182007" cy="2680915"/>
            </a:xfrm>
            <a:prstGeom prst="rect">
              <a:avLst/>
            </a:prstGeom>
            <a:solidFill>
              <a:srgbClr val="FCC7B2"/>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4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Arial" panose="020B0604020202020204" pitchFamily="34" charset="0"/>
              </a:endParaRPr>
            </a:p>
          </p:txBody>
        </p:sp>
        <p:sp>
          <p:nvSpPr>
            <p:cNvPr id="26631" name="文本框 26630">
              <a:extLst>
                <a:ext uri="{FF2B5EF4-FFF2-40B4-BE49-F238E27FC236}">
                  <a16:creationId xmlns:a16="http://schemas.microsoft.com/office/drawing/2014/main" id="{69A36C7B-A88E-9064-921E-910702ECBE4E}"/>
                </a:ext>
              </a:extLst>
            </p:cNvPr>
            <p:cNvSpPr txBox="1"/>
            <p:nvPr/>
          </p:nvSpPr>
          <p:spPr>
            <a:xfrm rot="10800000">
              <a:off x="1854328" y="4248118"/>
              <a:ext cx="2010303" cy="322943"/>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zh-CN" altLang="en-US" sz="1400" kern="0" dirty="0">
                  <a:solidFill>
                    <a:srgbClr val="111111"/>
                  </a:solidFill>
                  <a:ea typeface="等线" panose="02010600030101010101" pitchFamily="2" charset="-122"/>
                  <a:cs typeface="Arial" panose="020B0604020202020204" pitchFamily="34" charset="0"/>
                </a:rPr>
                <a:t>传热流体</a:t>
              </a:r>
              <a:endParaRPr kumimoji="1" lang="zh-CN" altLang="en-US" sz="1400" b="0" i="0" u="none" strike="noStrike" kern="0" cap="none" spc="0" normalizeH="0" baseline="0" noProof="0" dirty="0">
                <a:ln>
                  <a:noFill/>
                </a:ln>
                <a:solidFill>
                  <a:prstClr val="black"/>
                </a:solidFill>
                <a:effectLst/>
                <a:uLnTx/>
                <a:uFillTx/>
                <a:ea typeface="Microsoft YaHei" panose="020B0503020204020204" pitchFamily="34" charset="-122"/>
                <a:cs typeface="Arial" panose="020B0604020202020204" pitchFamily="34" charset="0"/>
              </a:endParaRPr>
            </a:p>
          </p:txBody>
        </p:sp>
        <p:sp>
          <p:nvSpPr>
            <p:cNvPr id="26632" name="文本框 26631">
              <a:extLst>
                <a:ext uri="{FF2B5EF4-FFF2-40B4-BE49-F238E27FC236}">
                  <a16:creationId xmlns:a16="http://schemas.microsoft.com/office/drawing/2014/main" id="{CC2493CD-5AA7-CFB7-C4A9-1CEFB9F1A2B9}"/>
                </a:ext>
              </a:extLst>
            </p:cNvPr>
            <p:cNvSpPr txBox="1"/>
            <p:nvPr/>
          </p:nvSpPr>
          <p:spPr>
            <a:xfrm rot="10800000">
              <a:off x="1646328" y="4584794"/>
              <a:ext cx="2426668" cy="322943"/>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zh-CN" altLang="en-US" sz="1400" b="0" i="0" u="none" strike="noStrike" kern="0" cap="none" spc="0" normalizeH="0" baseline="0" noProof="0" dirty="0">
                  <a:ln>
                    <a:noFill/>
                  </a:ln>
                  <a:solidFill>
                    <a:prstClr val="white"/>
                  </a:solidFill>
                  <a:effectLst/>
                  <a:uLnTx/>
                  <a:uFillTx/>
                  <a:ea typeface="Microsoft YaHei" panose="020B0503020204020204" pitchFamily="34" charset="-122"/>
                  <a:cs typeface="Arial" panose="020B0604020202020204" pitchFamily="34" charset="0"/>
                </a:rPr>
                <a:t>储热材料</a:t>
              </a:r>
            </a:p>
          </p:txBody>
        </p:sp>
        <p:cxnSp>
          <p:nvCxnSpPr>
            <p:cNvPr id="26634" name="直线箭头连接符 33">
              <a:extLst>
                <a:ext uri="{FF2B5EF4-FFF2-40B4-BE49-F238E27FC236}">
                  <a16:creationId xmlns:a16="http://schemas.microsoft.com/office/drawing/2014/main" id="{CDFCA604-2331-21D9-5529-307AD4AFC753}"/>
                </a:ext>
              </a:extLst>
            </p:cNvPr>
            <p:cNvCxnSpPr>
              <a:cxnSpLocks/>
            </p:cNvCxnSpPr>
            <p:nvPr/>
          </p:nvCxnSpPr>
          <p:spPr>
            <a:xfrm rot="10800000">
              <a:off x="3774702" y="4371648"/>
              <a:ext cx="3" cy="528071"/>
            </a:xfrm>
            <a:prstGeom prst="straightConnector1">
              <a:avLst/>
            </a:prstGeom>
            <a:noFill/>
            <a:ln w="41275" cap="flat" cmpd="sng" algn="ctr">
              <a:solidFill>
                <a:srgbClr val="983817"/>
              </a:solidFill>
              <a:prstDash val="solid"/>
              <a:miter lim="800000"/>
              <a:tailEnd type="triangle"/>
            </a:ln>
            <a:effectLst/>
          </p:spPr>
        </p:cxnSp>
        <p:cxnSp>
          <p:nvCxnSpPr>
            <p:cNvPr id="26638" name="直线箭头连接符 40">
              <a:extLst>
                <a:ext uri="{FF2B5EF4-FFF2-40B4-BE49-F238E27FC236}">
                  <a16:creationId xmlns:a16="http://schemas.microsoft.com/office/drawing/2014/main" id="{B446D06A-DBCC-26E0-8628-300D32C8E96A}"/>
                </a:ext>
              </a:extLst>
            </p:cNvPr>
            <p:cNvCxnSpPr>
              <a:cxnSpLocks/>
            </p:cNvCxnSpPr>
            <p:nvPr/>
          </p:nvCxnSpPr>
          <p:spPr>
            <a:xfrm rot="10800000">
              <a:off x="4200121" y="4407114"/>
              <a:ext cx="335489" cy="0"/>
            </a:xfrm>
            <a:prstGeom prst="straightConnector1">
              <a:avLst/>
            </a:prstGeom>
            <a:noFill/>
            <a:ln w="41275" cap="flat" cmpd="sng" algn="ctr">
              <a:solidFill>
                <a:srgbClr val="006599"/>
              </a:solidFill>
              <a:prstDash val="solid"/>
              <a:miter lim="800000"/>
              <a:tailEnd type="triangle"/>
            </a:ln>
            <a:effectLst/>
          </p:spPr>
        </p:cxnSp>
        <p:cxnSp>
          <p:nvCxnSpPr>
            <p:cNvPr id="26640" name="直线箭头连接符 45">
              <a:extLst>
                <a:ext uri="{FF2B5EF4-FFF2-40B4-BE49-F238E27FC236}">
                  <a16:creationId xmlns:a16="http://schemas.microsoft.com/office/drawing/2014/main" id="{0E42B686-459A-74C8-21C3-5A9C1CE6A4E4}"/>
                </a:ext>
              </a:extLst>
            </p:cNvPr>
            <p:cNvCxnSpPr>
              <a:cxnSpLocks/>
            </p:cNvCxnSpPr>
            <p:nvPr/>
          </p:nvCxnSpPr>
          <p:spPr>
            <a:xfrm rot="10800000">
              <a:off x="1183716" y="4407097"/>
              <a:ext cx="310937" cy="1"/>
            </a:xfrm>
            <a:prstGeom prst="straightConnector1">
              <a:avLst/>
            </a:prstGeom>
            <a:noFill/>
            <a:ln w="41275" cap="flat" cmpd="sng" algn="ctr">
              <a:solidFill>
                <a:srgbClr val="FF0000"/>
              </a:solidFill>
              <a:prstDash val="solid"/>
              <a:miter lim="800000"/>
              <a:tailEnd type="triangle"/>
            </a:ln>
            <a:effectLst/>
          </p:spPr>
        </p:cxnSp>
        <p:cxnSp>
          <p:nvCxnSpPr>
            <p:cNvPr id="26646" name="直线箭头连接符 33">
              <a:extLst>
                <a:ext uri="{FF2B5EF4-FFF2-40B4-BE49-F238E27FC236}">
                  <a16:creationId xmlns:a16="http://schemas.microsoft.com/office/drawing/2014/main" id="{1BFCDCC7-B091-2F1D-E0F5-60049835B869}"/>
                </a:ext>
              </a:extLst>
            </p:cNvPr>
            <p:cNvCxnSpPr>
              <a:cxnSpLocks/>
            </p:cNvCxnSpPr>
            <p:nvPr/>
          </p:nvCxnSpPr>
          <p:spPr>
            <a:xfrm rot="10800000">
              <a:off x="3519216" y="4376867"/>
              <a:ext cx="3" cy="528071"/>
            </a:xfrm>
            <a:prstGeom prst="straightConnector1">
              <a:avLst/>
            </a:prstGeom>
            <a:noFill/>
            <a:ln w="41275" cap="flat" cmpd="sng" algn="ctr">
              <a:solidFill>
                <a:srgbClr val="983817"/>
              </a:solidFill>
              <a:prstDash val="solid"/>
              <a:miter lim="800000"/>
              <a:tailEnd type="triangle"/>
            </a:ln>
            <a:effectLst/>
          </p:spPr>
        </p:cxnSp>
        <p:cxnSp>
          <p:nvCxnSpPr>
            <p:cNvPr id="26647" name="直线箭头连接符 33">
              <a:extLst>
                <a:ext uri="{FF2B5EF4-FFF2-40B4-BE49-F238E27FC236}">
                  <a16:creationId xmlns:a16="http://schemas.microsoft.com/office/drawing/2014/main" id="{E3D85235-9260-361E-C604-339F2A880318}"/>
                </a:ext>
              </a:extLst>
            </p:cNvPr>
            <p:cNvCxnSpPr>
              <a:cxnSpLocks/>
            </p:cNvCxnSpPr>
            <p:nvPr/>
          </p:nvCxnSpPr>
          <p:spPr>
            <a:xfrm rot="10800000">
              <a:off x="2198929" y="4374257"/>
              <a:ext cx="3" cy="528071"/>
            </a:xfrm>
            <a:prstGeom prst="straightConnector1">
              <a:avLst/>
            </a:prstGeom>
            <a:noFill/>
            <a:ln w="41275" cap="flat" cmpd="sng" algn="ctr">
              <a:solidFill>
                <a:srgbClr val="983817"/>
              </a:solidFill>
              <a:prstDash val="solid"/>
              <a:miter lim="800000"/>
              <a:tailEnd type="triangle"/>
            </a:ln>
            <a:effectLst/>
          </p:spPr>
        </p:cxnSp>
        <p:cxnSp>
          <p:nvCxnSpPr>
            <p:cNvPr id="26648" name="直线箭头连接符 33">
              <a:extLst>
                <a:ext uri="{FF2B5EF4-FFF2-40B4-BE49-F238E27FC236}">
                  <a16:creationId xmlns:a16="http://schemas.microsoft.com/office/drawing/2014/main" id="{A87A073F-5630-E51B-60FA-19F5F74DBD5E}"/>
                </a:ext>
              </a:extLst>
            </p:cNvPr>
            <p:cNvCxnSpPr>
              <a:cxnSpLocks/>
            </p:cNvCxnSpPr>
            <p:nvPr/>
          </p:nvCxnSpPr>
          <p:spPr>
            <a:xfrm rot="10800000">
              <a:off x="1943442" y="4374257"/>
              <a:ext cx="3" cy="528071"/>
            </a:xfrm>
            <a:prstGeom prst="straightConnector1">
              <a:avLst/>
            </a:prstGeom>
            <a:noFill/>
            <a:ln w="41275" cap="flat" cmpd="sng" algn="ctr">
              <a:solidFill>
                <a:srgbClr val="983817"/>
              </a:solidFill>
              <a:prstDash val="solid"/>
              <a:miter lim="800000"/>
              <a:tailEnd type="triangle"/>
            </a:ln>
            <a:effectLst/>
          </p:spPr>
        </p:cxnSp>
      </p:grpSp>
      <p:sp>
        <p:nvSpPr>
          <p:cNvPr id="26651" name="文本框 26650">
            <a:extLst>
              <a:ext uri="{FF2B5EF4-FFF2-40B4-BE49-F238E27FC236}">
                <a16:creationId xmlns:a16="http://schemas.microsoft.com/office/drawing/2014/main" id="{1787C22F-AE35-90B9-D3BC-D667A55AD1E1}"/>
              </a:ext>
            </a:extLst>
          </p:cNvPr>
          <p:cNvSpPr txBox="1"/>
          <p:nvPr/>
        </p:nvSpPr>
        <p:spPr>
          <a:xfrm>
            <a:off x="3812173" y="1331265"/>
            <a:ext cx="1860400"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热量传递示意图</a:t>
            </a:r>
          </a:p>
        </p:txBody>
      </p:sp>
      <p:sp>
        <p:nvSpPr>
          <p:cNvPr id="26653" name="燕尾形箭头 39">
            <a:extLst>
              <a:ext uri="{FF2B5EF4-FFF2-40B4-BE49-F238E27FC236}">
                <a16:creationId xmlns:a16="http://schemas.microsoft.com/office/drawing/2014/main" id="{7FDFC54D-6587-31C8-7E7D-031BD84EB5AF}"/>
              </a:ext>
            </a:extLst>
          </p:cNvPr>
          <p:cNvSpPr/>
          <p:nvPr/>
        </p:nvSpPr>
        <p:spPr>
          <a:xfrm>
            <a:off x="2373810" y="2041870"/>
            <a:ext cx="978201" cy="306028"/>
          </a:xfrm>
          <a:prstGeom prst="notchedRightArrow">
            <a:avLst>
              <a:gd name="adj1" fmla="val 39147"/>
              <a:gd name="adj2" fmla="val 54221"/>
            </a:avLst>
          </a:prstGeom>
          <a:gradFill flip="none" rotWithShape="1">
            <a:gsLst>
              <a:gs pos="81000">
                <a:sysClr val="window" lastClr="FFFFFF">
                  <a:lumMod val="65000"/>
                  <a:alpha val="80000"/>
                </a:sysClr>
              </a:gs>
              <a:gs pos="0">
                <a:sysClr val="window" lastClr="FFFFFF">
                  <a:lumMod val="75000"/>
                  <a:alpha val="17244"/>
                </a:sysClr>
              </a:gs>
              <a:gs pos="100000">
                <a:sysClr val="window" lastClr="FFFFFF">
                  <a:lumMod val="65000"/>
                </a:sysClr>
              </a:gs>
            </a:gsLst>
            <a:lin ang="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Avenir Book" panose="02000503020000020003" pitchFamily="2" charset="0"/>
              <a:ea typeface="等线" panose="02010600030101010101" pitchFamily="2" charset="-122"/>
              <a:cs typeface="+mn-cs"/>
            </a:endParaRPr>
          </a:p>
        </p:txBody>
      </p:sp>
      <p:sp>
        <p:nvSpPr>
          <p:cNvPr id="26655" name="椭圆 26654">
            <a:extLst>
              <a:ext uri="{FF2B5EF4-FFF2-40B4-BE49-F238E27FC236}">
                <a16:creationId xmlns:a16="http://schemas.microsoft.com/office/drawing/2014/main" id="{86E75ED3-1C6E-392C-004E-3FF21A1616AC}"/>
              </a:ext>
            </a:extLst>
          </p:cNvPr>
          <p:cNvSpPr/>
          <p:nvPr/>
        </p:nvSpPr>
        <p:spPr>
          <a:xfrm>
            <a:off x="2246151" y="2104204"/>
            <a:ext cx="181360" cy="181360"/>
          </a:xfrm>
          <a:prstGeom prst="ellipse">
            <a:avLst/>
          </a:prstGeom>
          <a:solidFill>
            <a:srgbClr val="FFFFFF">
              <a:alpha val="38431"/>
            </a:srgbClr>
          </a:solidFill>
          <a:ln w="15875" cap="flat" cmpd="sng" algn="ctr">
            <a:solidFill>
              <a:sysClr val="windowText" lastClr="000000"/>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656" name="矩形 12">
            <a:extLst>
              <a:ext uri="{FF2B5EF4-FFF2-40B4-BE49-F238E27FC236}">
                <a16:creationId xmlns:a16="http://schemas.microsoft.com/office/drawing/2014/main" id="{C47DBB9D-33C4-30F9-C5FD-D156F8312C33}"/>
              </a:ext>
            </a:extLst>
          </p:cNvPr>
          <p:cNvSpPr>
            <a:spLocks noChangeArrowheads="1"/>
          </p:cNvSpPr>
          <p:nvPr/>
        </p:nvSpPr>
        <p:spPr bwMode="auto">
          <a:xfrm>
            <a:off x="7518978" y="1359352"/>
            <a:ext cx="4243388" cy="1422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化学储热材料导热性差，使热量难以快速传入或传出反应床，最终限制反应速率和功率密度</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956D0-CAB3-2A2A-7048-AE828D42D0C3}"/>
            </a:ext>
          </a:extLst>
        </p:cNvPr>
        <p:cNvGrpSpPr/>
        <p:nvPr/>
      </p:nvGrpSpPr>
      <p:grpSpPr>
        <a:xfrm>
          <a:off x="0" y="0"/>
          <a:ext cx="0" cy="0"/>
          <a:chOff x="0" y="0"/>
          <a:chExt cx="0" cy="0"/>
        </a:xfrm>
      </p:grpSpPr>
      <p:sp>
        <p:nvSpPr>
          <p:cNvPr id="27650" name="标题 3">
            <a:extLst>
              <a:ext uri="{FF2B5EF4-FFF2-40B4-BE49-F238E27FC236}">
                <a16:creationId xmlns:a16="http://schemas.microsoft.com/office/drawing/2014/main" id="{2EB85FA7-6CD4-7B37-F836-E0D3B873B226}"/>
              </a:ext>
            </a:extLst>
          </p:cNvPr>
          <p:cNvSpPr>
            <a:spLocks noGrp="1" noChangeArrowheads="1"/>
          </p:cNvSpPr>
          <p:nvPr>
            <p:ph type="title"/>
          </p:nvPr>
        </p:nvSpPr>
        <p:spPr>
          <a:xfrm>
            <a:off x="5303838" y="2708275"/>
            <a:ext cx="5140325" cy="868363"/>
          </a:xfrm>
        </p:spPr>
        <p:txBody>
          <a:bodyPr/>
          <a:lstStyle/>
          <a:p>
            <a:pPr eaLnBrk="1" hangingPunct="1"/>
            <a:r>
              <a:rPr lang="zh-CN" altLang="en-US" sz="4800" dirty="0">
                <a:latin typeface="微软雅黑" panose="020B0503020204020204" pitchFamily="34" charset="-122"/>
                <a:ea typeface="微软雅黑" panose="020B0503020204020204" pitchFamily="34" charset="-122"/>
              </a:rPr>
              <a:t>二、研究方法</a:t>
            </a:r>
          </a:p>
        </p:txBody>
      </p:sp>
      <p:grpSp>
        <p:nvGrpSpPr>
          <p:cNvPr id="27651" name="组合 5">
            <a:extLst>
              <a:ext uri="{FF2B5EF4-FFF2-40B4-BE49-F238E27FC236}">
                <a16:creationId xmlns:a16="http://schemas.microsoft.com/office/drawing/2014/main" id="{D452231D-32BC-94FE-9964-759FE202A822}"/>
              </a:ext>
            </a:extLst>
          </p:cNvPr>
          <p:cNvGrpSpPr>
            <a:grpSpLocks/>
          </p:cNvGrpSpPr>
          <p:nvPr/>
        </p:nvGrpSpPr>
        <p:grpSpPr bwMode="auto">
          <a:xfrm>
            <a:off x="41275" y="-28575"/>
            <a:ext cx="4822825" cy="836613"/>
            <a:chOff x="41593" y="-27838"/>
            <a:chExt cx="4822922" cy="836613"/>
          </a:xfrm>
        </p:grpSpPr>
        <p:pic>
          <p:nvPicPr>
            <p:cNvPr id="27652" name="图片 6" descr="主页logo">
              <a:extLst>
                <a:ext uri="{FF2B5EF4-FFF2-40B4-BE49-F238E27FC236}">
                  <a16:creationId xmlns:a16="http://schemas.microsoft.com/office/drawing/2014/main" id="{3B0797FC-B062-594C-637D-C67C0B33A0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81113"/>
            <a:stretch>
              <a:fillRect/>
            </a:stretch>
          </p:blipFill>
          <p:spPr bwMode="auto">
            <a:xfrm>
              <a:off x="41593" y="-27838"/>
              <a:ext cx="789484"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图片 1">
              <a:extLst>
                <a:ext uri="{FF2B5EF4-FFF2-40B4-BE49-F238E27FC236}">
                  <a16:creationId xmlns:a16="http://schemas.microsoft.com/office/drawing/2014/main" id="{47099302-991D-5BFC-0A62-48EC172E66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408" y="-1808"/>
              <a:ext cx="4097107" cy="78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灯片编号占位符 1">
            <a:extLst>
              <a:ext uri="{FF2B5EF4-FFF2-40B4-BE49-F238E27FC236}">
                <a16:creationId xmlns:a16="http://schemas.microsoft.com/office/drawing/2014/main" id="{CA1094B8-116D-6CBC-CE70-4D20DB5CD7D0}"/>
              </a:ext>
            </a:extLst>
          </p:cNvPr>
          <p:cNvSpPr>
            <a:spLocks noGrp="1"/>
          </p:cNvSpPr>
          <p:nvPr>
            <p:ph type="sldNum" sz="quarter" idx="12"/>
          </p:nvPr>
        </p:nvSpPr>
        <p:spPr/>
        <p:txBody>
          <a:bodyPr>
            <a:normAutofit fontScale="92500" lnSpcReduction="10000"/>
          </a:bodyPr>
          <a:lstStyle/>
          <a:p>
            <a:pPr>
              <a:defRPr/>
            </a:pPr>
            <a:fld id="{CF94A564-0DFA-487C-8B4D-A396CB594B93}" type="slidenum">
              <a:rPr lang="zh-CN" altLang="en-US" smtClean="0"/>
              <a:pPr>
                <a:defRPr/>
              </a:pPr>
              <a:t>7</a:t>
            </a:fld>
            <a:endParaRPr lang="zh-CN" altLang="en-US"/>
          </a:p>
        </p:txBody>
      </p:sp>
    </p:spTree>
    <p:custDataLst>
      <p:tags r:id="rId1"/>
    </p:custDataLst>
    <p:extLst>
      <p:ext uri="{BB962C8B-B14F-4D97-AF65-F5344CB8AC3E}">
        <p14:creationId xmlns:p14="http://schemas.microsoft.com/office/powerpoint/2010/main" val="296267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5AAE34-8737-E095-C006-939D9FC16B02}"/>
              </a:ext>
            </a:extLst>
          </p:cNvPr>
          <p:cNvSpPr>
            <a:spLocks noGrp="1"/>
          </p:cNvSpPr>
          <p:nvPr>
            <p:ph type="title"/>
          </p:nvPr>
        </p:nvSpPr>
        <p:spPr>
          <a:xfrm>
            <a:off x="69850" y="112713"/>
            <a:ext cx="602615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研究方法</a:t>
            </a:r>
            <a:r>
              <a:rPr lang="en-US" altLang="zh-CN"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模型简化与网格划分</a:t>
            </a:r>
          </a:p>
        </p:txBody>
      </p:sp>
      <p:grpSp>
        <p:nvGrpSpPr>
          <p:cNvPr id="32772" name="组合 2">
            <a:extLst>
              <a:ext uri="{FF2B5EF4-FFF2-40B4-BE49-F238E27FC236}">
                <a16:creationId xmlns:a16="http://schemas.microsoft.com/office/drawing/2014/main" id="{7F27008B-D7EE-C266-AD6D-7C2193859476}"/>
              </a:ext>
            </a:extLst>
          </p:cNvPr>
          <p:cNvGrpSpPr>
            <a:grpSpLocks/>
          </p:cNvGrpSpPr>
          <p:nvPr/>
        </p:nvGrpSpPr>
        <p:grpSpPr bwMode="auto">
          <a:xfrm>
            <a:off x="7751763" y="34925"/>
            <a:ext cx="4370387" cy="688975"/>
            <a:chOff x="64108" y="53450"/>
            <a:chExt cx="4369528" cy="690903"/>
          </a:xfrm>
        </p:grpSpPr>
        <p:pic>
          <p:nvPicPr>
            <p:cNvPr id="32773" name="内容占位符 4" descr="主页logo浅色">
              <a:extLst>
                <a:ext uri="{FF2B5EF4-FFF2-40B4-BE49-F238E27FC236}">
                  <a16:creationId xmlns:a16="http://schemas.microsoft.com/office/drawing/2014/main" id="{F3103AA7-D28D-3D36-3EEA-BD26A96551B9}"/>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图片 5">
              <a:extLst>
                <a:ext uri="{FF2B5EF4-FFF2-40B4-BE49-F238E27FC236}">
                  <a16:creationId xmlns:a16="http://schemas.microsoft.com/office/drawing/2014/main" id="{5F3801B6-212D-1391-7BEC-9A3705A062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62AF4C67-A86E-E865-B0A2-A24460C366CC}"/>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8</a:t>
            </a:fld>
            <a:endParaRPr lang="zh-CN" altLang="en-US"/>
          </a:p>
        </p:txBody>
      </p:sp>
      <p:sp>
        <p:nvSpPr>
          <p:cNvPr id="7" name="文本框 6">
            <a:extLst>
              <a:ext uri="{FF2B5EF4-FFF2-40B4-BE49-F238E27FC236}">
                <a16:creationId xmlns:a16="http://schemas.microsoft.com/office/drawing/2014/main" id="{E86C0939-E89F-3E43-DE3C-A78A970CCE82}"/>
              </a:ext>
            </a:extLst>
          </p:cNvPr>
          <p:cNvSpPr txBox="1"/>
          <p:nvPr/>
        </p:nvSpPr>
        <p:spPr>
          <a:xfrm>
            <a:off x="7576461" y="1116676"/>
            <a:ext cx="4243388" cy="3269613"/>
          </a:xfrm>
          <a:prstGeom prst="rect">
            <a:avLst/>
          </a:prstGeom>
          <a:noFill/>
        </p:spPr>
        <p:txBody>
          <a:bodyPr wrap="square" rtlCol="0">
            <a:spAutoFit/>
          </a:bodyPr>
          <a:lstStyle/>
          <a:p>
            <a:pPr marL="342900" indent="-342900" eaLnBrk="1" fontAlgn="auto" hangingPunct="1">
              <a:lnSpc>
                <a:spcPct val="150000"/>
              </a:lnSpc>
              <a:spcBef>
                <a:spcPts val="0"/>
              </a:spcBef>
              <a:spcAft>
                <a:spcPts val="0"/>
              </a:spcAft>
              <a:buFont typeface="Wingdings" panose="05000000000000000000" pitchFamily="2" charset="2"/>
              <a:buChar char="Ø"/>
              <a:defRPr/>
            </a:pPr>
            <a:r>
              <a:rPr lang="zh-CN" altLang="en-US" sz="2000" b="1" kern="0" dirty="0">
                <a:solidFill>
                  <a:srgbClr val="006599"/>
                </a:solidFill>
                <a:latin typeface="微软雅黑" panose="020B0503020204020204" pitchFamily="34" charset="-122"/>
                <a:ea typeface="微软雅黑" panose="020B0503020204020204" pitchFamily="34" charset="-122"/>
              </a:rPr>
              <a:t>板翅式反应器在</a:t>
            </a:r>
            <a:r>
              <a:rPr lang="en-US" altLang="zh-CN" sz="2000" b="1" kern="0" dirty="0">
                <a:solidFill>
                  <a:srgbClr val="006599"/>
                </a:solidFill>
                <a:latin typeface="微软雅黑" panose="020B0503020204020204" pitchFamily="34" charset="-122"/>
                <a:ea typeface="微软雅黑" panose="020B0503020204020204" pitchFamily="34" charset="-122"/>
              </a:rPr>
              <a:t>x</a:t>
            </a:r>
            <a:r>
              <a:rPr lang="zh-CN" altLang="en-US" sz="2000" b="1" kern="0" dirty="0">
                <a:solidFill>
                  <a:srgbClr val="006599"/>
                </a:solidFill>
                <a:latin typeface="微软雅黑" panose="020B0503020204020204" pitchFamily="34" charset="-122"/>
                <a:ea typeface="微软雅黑" panose="020B0503020204020204" pitchFamily="34" charset="-122"/>
              </a:rPr>
              <a:t>轴和</a:t>
            </a:r>
            <a:r>
              <a:rPr lang="en-US" altLang="zh-CN" sz="2000" b="1" kern="0" dirty="0">
                <a:solidFill>
                  <a:srgbClr val="006599"/>
                </a:solidFill>
                <a:latin typeface="微软雅黑" panose="020B0503020204020204" pitchFamily="34" charset="-122"/>
                <a:ea typeface="微软雅黑" panose="020B0503020204020204" pitchFamily="34" charset="-122"/>
              </a:rPr>
              <a:t>z</a:t>
            </a:r>
            <a:r>
              <a:rPr lang="zh-CN" altLang="en-US" sz="2000" b="1" kern="0" dirty="0">
                <a:solidFill>
                  <a:srgbClr val="006599"/>
                </a:solidFill>
                <a:latin typeface="微软雅黑" panose="020B0503020204020204" pitchFamily="34" charset="-122"/>
                <a:ea typeface="微软雅黑" panose="020B0503020204020204" pitchFamily="34" charset="-122"/>
              </a:rPr>
              <a:t>轴方向上同时具有周期性结构，</a:t>
            </a:r>
            <a:r>
              <a:rPr lang="en-US" altLang="zh-CN" sz="2000" b="1" kern="0" dirty="0">
                <a:solidFill>
                  <a:srgbClr val="006599"/>
                </a:solidFill>
                <a:latin typeface="微软雅黑" panose="020B0503020204020204" pitchFamily="34" charset="-122"/>
                <a:ea typeface="微软雅黑" panose="020B0503020204020204" pitchFamily="34" charset="-122"/>
              </a:rPr>
              <a:t>z</a:t>
            </a:r>
            <a:r>
              <a:rPr lang="zh-CN" altLang="en-US" sz="2000" b="1" kern="0" dirty="0">
                <a:solidFill>
                  <a:srgbClr val="006599"/>
                </a:solidFill>
                <a:latin typeface="微软雅黑" panose="020B0503020204020204" pitchFamily="34" charset="-122"/>
                <a:ea typeface="微软雅黑" panose="020B0503020204020204" pitchFamily="34" charset="-122"/>
              </a:rPr>
              <a:t>轴方向的周期结构为并联关系，而</a:t>
            </a:r>
            <a:r>
              <a:rPr lang="en-US" altLang="zh-CN" sz="2000" b="1" kern="0" dirty="0">
                <a:solidFill>
                  <a:srgbClr val="006599"/>
                </a:solidFill>
                <a:latin typeface="微软雅黑" panose="020B0503020204020204" pitchFamily="34" charset="-122"/>
                <a:ea typeface="微软雅黑" panose="020B0503020204020204" pitchFamily="34" charset="-122"/>
              </a:rPr>
              <a:t>x</a:t>
            </a:r>
            <a:r>
              <a:rPr lang="zh-CN" altLang="en-US" sz="2000" b="1" kern="0" dirty="0">
                <a:solidFill>
                  <a:srgbClr val="006599"/>
                </a:solidFill>
                <a:latin typeface="微软雅黑" panose="020B0503020204020204" pitchFamily="34" charset="-122"/>
                <a:ea typeface="微软雅黑" panose="020B0503020204020204" pitchFamily="34" charset="-122"/>
              </a:rPr>
              <a:t>轴方向由于传热流体的流动存在明显的温度梯度，因此保留</a:t>
            </a:r>
            <a:r>
              <a:rPr lang="en-US" altLang="zh-CN" sz="2000" b="1" kern="0" dirty="0">
                <a:solidFill>
                  <a:srgbClr val="006599"/>
                </a:solidFill>
                <a:latin typeface="微软雅黑" panose="020B0503020204020204" pitchFamily="34" charset="-122"/>
                <a:ea typeface="微软雅黑" panose="020B0503020204020204" pitchFamily="34" charset="-122"/>
              </a:rPr>
              <a:t>x</a:t>
            </a:r>
            <a:r>
              <a:rPr lang="zh-CN" altLang="en-US" sz="2000" b="1" kern="0" dirty="0">
                <a:solidFill>
                  <a:srgbClr val="006599"/>
                </a:solidFill>
                <a:latin typeface="微软雅黑" panose="020B0503020204020204" pitchFamily="34" charset="-122"/>
                <a:ea typeface="微软雅黑" panose="020B0503020204020204" pitchFamily="34" charset="-122"/>
              </a:rPr>
              <a:t>轴的周期结构，在</a:t>
            </a:r>
            <a:r>
              <a:rPr lang="en-US" altLang="zh-CN" sz="2000" b="1" kern="0" dirty="0">
                <a:solidFill>
                  <a:srgbClr val="006599"/>
                </a:solidFill>
                <a:latin typeface="微软雅黑" panose="020B0503020204020204" pitchFamily="34" charset="-122"/>
                <a:ea typeface="微软雅黑" panose="020B0503020204020204" pitchFamily="34" charset="-122"/>
              </a:rPr>
              <a:t>z</a:t>
            </a:r>
            <a:r>
              <a:rPr lang="zh-CN" altLang="en-US" sz="2000" b="1" kern="0" dirty="0">
                <a:solidFill>
                  <a:srgbClr val="006599"/>
                </a:solidFill>
                <a:latin typeface="微软雅黑" panose="020B0503020204020204" pitchFamily="34" charset="-122"/>
                <a:ea typeface="微软雅黑" panose="020B0503020204020204" pitchFamily="34" charset="-122"/>
              </a:rPr>
              <a:t>轴方向选取一个代表性体积单元</a:t>
            </a:r>
            <a:r>
              <a:rPr lang="en-US" altLang="zh-CN" sz="2000" b="1" kern="0" dirty="0">
                <a:solidFill>
                  <a:srgbClr val="006599"/>
                </a:solidFill>
                <a:latin typeface="微软雅黑" panose="020B0503020204020204" pitchFamily="34" charset="-122"/>
                <a:ea typeface="微软雅黑" panose="020B0503020204020204" pitchFamily="34" charset="-122"/>
              </a:rPr>
              <a:t>(RVE)</a:t>
            </a:r>
            <a:r>
              <a:rPr lang="zh-CN" altLang="en-US" sz="2000" b="1" kern="0" dirty="0">
                <a:solidFill>
                  <a:srgbClr val="006599"/>
                </a:solidFill>
                <a:latin typeface="微软雅黑" panose="020B0503020204020204" pitchFamily="34" charset="-122"/>
                <a:ea typeface="微软雅黑" panose="020B0503020204020204" pitchFamily="34" charset="-122"/>
              </a:rPr>
              <a:t>进行模型简化，</a:t>
            </a:r>
          </a:p>
        </p:txBody>
      </p:sp>
      <p:sp>
        <p:nvSpPr>
          <p:cNvPr id="15" name="矩形 12">
            <a:extLst>
              <a:ext uri="{FF2B5EF4-FFF2-40B4-BE49-F238E27FC236}">
                <a16:creationId xmlns:a16="http://schemas.microsoft.com/office/drawing/2014/main" id="{88F695C1-AC71-E855-1496-53DC7DA8C96B}"/>
              </a:ext>
            </a:extLst>
          </p:cNvPr>
          <p:cNvSpPr>
            <a:spLocks noChangeArrowheads="1"/>
          </p:cNvSpPr>
          <p:nvPr/>
        </p:nvSpPr>
        <p:spPr bwMode="auto">
          <a:xfrm>
            <a:off x="7576461" y="4523884"/>
            <a:ext cx="4243388" cy="188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代表性体积单元</a:t>
            </a:r>
            <a:r>
              <a:rPr kumimoji="0" lang="en-US" altLang="zh-CN"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(RVE)</a:t>
            </a: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结构规整，采用结构化网格，同时校准为流体动力学。以</a:t>
            </a:r>
            <a:r>
              <a:rPr lang="en-US" altLang="zh-CN" sz="2000" b="1" kern="0" dirty="0">
                <a:solidFill>
                  <a:srgbClr val="006599"/>
                </a:solidFill>
              </a:rPr>
              <a:t>10</a:t>
            </a: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个翅片数为例，网格数约为</a:t>
            </a:r>
            <a:r>
              <a:rPr lang="en-US" altLang="zh-CN" sz="2000" b="1" kern="0" dirty="0">
                <a:solidFill>
                  <a:srgbClr val="006599"/>
                </a:solidFill>
              </a:rPr>
              <a:t>6.5</a:t>
            </a: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万</a:t>
            </a:r>
          </a:p>
        </p:txBody>
      </p:sp>
      <p:grpSp>
        <p:nvGrpSpPr>
          <p:cNvPr id="32821" name="组合 32820">
            <a:extLst>
              <a:ext uri="{FF2B5EF4-FFF2-40B4-BE49-F238E27FC236}">
                <a16:creationId xmlns:a16="http://schemas.microsoft.com/office/drawing/2014/main" id="{953D0579-01AC-E971-5EAD-C5726A374895}"/>
              </a:ext>
            </a:extLst>
          </p:cNvPr>
          <p:cNvGrpSpPr/>
          <p:nvPr/>
        </p:nvGrpSpPr>
        <p:grpSpPr>
          <a:xfrm>
            <a:off x="0" y="1263987"/>
            <a:ext cx="7387754" cy="1761860"/>
            <a:chOff x="-715690" y="1413634"/>
            <a:chExt cx="8143537" cy="1905018"/>
          </a:xfrm>
        </p:grpSpPr>
        <p:grpSp>
          <p:nvGrpSpPr>
            <p:cNvPr id="56" name="组合 55">
              <a:extLst>
                <a:ext uri="{FF2B5EF4-FFF2-40B4-BE49-F238E27FC236}">
                  <a16:creationId xmlns:a16="http://schemas.microsoft.com/office/drawing/2014/main" id="{2D16092E-8114-F60E-8407-DC1958CAEC37}"/>
                </a:ext>
              </a:extLst>
            </p:cNvPr>
            <p:cNvGrpSpPr/>
            <p:nvPr/>
          </p:nvGrpSpPr>
          <p:grpSpPr>
            <a:xfrm>
              <a:off x="1384108" y="1440215"/>
              <a:ext cx="5196923" cy="1823968"/>
              <a:chOff x="2610341" y="1354799"/>
              <a:chExt cx="5196923" cy="1823968"/>
            </a:xfrm>
          </p:grpSpPr>
          <p:cxnSp>
            <p:nvCxnSpPr>
              <p:cNvPr id="57" name="直线箭头连接符 74">
                <a:extLst>
                  <a:ext uri="{FF2B5EF4-FFF2-40B4-BE49-F238E27FC236}">
                    <a16:creationId xmlns:a16="http://schemas.microsoft.com/office/drawing/2014/main" id="{72C7A7A9-4BA1-8D18-A8E2-F0E2135A8373}"/>
                  </a:ext>
                </a:extLst>
              </p:cNvPr>
              <p:cNvCxnSpPr>
                <a:cxnSpLocks/>
              </p:cNvCxnSpPr>
              <p:nvPr/>
            </p:nvCxnSpPr>
            <p:spPr>
              <a:xfrm>
                <a:off x="7559798" y="2092895"/>
                <a:ext cx="197200" cy="0"/>
              </a:xfrm>
              <a:prstGeom prst="straightConnector1">
                <a:avLst/>
              </a:prstGeom>
              <a:noFill/>
              <a:ln w="19050" cap="flat" cmpd="sng" algn="ctr">
                <a:solidFill>
                  <a:srgbClr val="C00000"/>
                </a:solidFill>
                <a:prstDash val="solid"/>
                <a:miter lim="800000"/>
                <a:tailEnd type="triangle"/>
              </a:ln>
              <a:effectLst/>
            </p:spPr>
          </p:cxnSp>
          <p:cxnSp>
            <p:nvCxnSpPr>
              <p:cNvPr id="58" name="直线箭头连接符 71">
                <a:extLst>
                  <a:ext uri="{FF2B5EF4-FFF2-40B4-BE49-F238E27FC236}">
                    <a16:creationId xmlns:a16="http://schemas.microsoft.com/office/drawing/2014/main" id="{D4725DCE-F08F-9875-7E25-5C86CA2577F6}"/>
                  </a:ext>
                </a:extLst>
              </p:cNvPr>
              <p:cNvCxnSpPr>
                <a:cxnSpLocks/>
              </p:cNvCxnSpPr>
              <p:nvPr/>
            </p:nvCxnSpPr>
            <p:spPr>
              <a:xfrm>
                <a:off x="7438928" y="1990943"/>
                <a:ext cx="197200" cy="0"/>
              </a:xfrm>
              <a:prstGeom prst="straightConnector1">
                <a:avLst/>
              </a:prstGeom>
              <a:noFill/>
              <a:ln w="19050" cap="flat" cmpd="sng" algn="ctr">
                <a:solidFill>
                  <a:srgbClr val="C00000"/>
                </a:solidFill>
                <a:prstDash val="solid"/>
                <a:miter lim="800000"/>
                <a:tailEnd type="triangle"/>
              </a:ln>
              <a:effectLst/>
            </p:spPr>
          </p:cxnSp>
          <p:grpSp>
            <p:nvGrpSpPr>
              <p:cNvPr id="59" name="组合 58">
                <a:extLst>
                  <a:ext uri="{FF2B5EF4-FFF2-40B4-BE49-F238E27FC236}">
                    <a16:creationId xmlns:a16="http://schemas.microsoft.com/office/drawing/2014/main" id="{6DA26E1A-978C-CCFC-E62F-F60C299D7260}"/>
                  </a:ext>
                </a:extLst>
              </p:cNvPr>
              <p:cNvGrpSpPr/>
              <p:nvPr/>
            </p:nvGrpSpPr>
            <p:grpSpPr>
              <a:xfrm>
                <a:off x="2611311" y="1354799"/>
                <a:ext cx="5195953" cy="1823968"/>
                <a:chOff x="2945372" y="1310908"/>
                <a:chExt cx="5195953" cy="1823968"/>
              </a:xfrm>
            </p:grpSpPr>
            <p:pic>
              <p:nvPicPr>
                <p:cNvPr id="32777" name="图片 32776">
                  <a:extLst>
                    <a:ext uri="{FF2B5EF4-FFF2-40B4-BE49-F238E27FC236}">
                      <a16:creationId xmlns:a16="http://schemas.microsoft.com/office/drawing/2014/main" id="{6034E6F5-359A-51B2-A1AF-64FFAFDDE10D}"/>
                    </a:ext>
                  </a:extLst>
                </p:cNvPr>
                <p:cNvPicPr>
                  <a:picLocks noChangeAspect="1"/>
                </p:cNvPicPr>
                <p:nvPr/>
              </p:nvPicPr>
              <p:blipFill>
                <a:blip r:embed="rId6">
                  <a:alphaModFix amt="31000"/>
                </a:blip>
                <a:srcRect l="5714" t="44464" r="9285" b="43632"/>
                <a:stretch>
                  <a:fillRect/>
                </a:stretch>
              </p:blipFill>
              <p:spPr>
                <a:xfrm>
                  <a:off x="2945372" y="2589082"/>
                  <a:ext cx="5195953" cy="545794"/>
                </a:xfrm>
                <a:prstGeom prst="rect">
                  <a:avLst/>
                </a:prstGeom>
              </p:spPr>
            </p:pic>
            <p:pic>
              <p:nvPicPr>
                <p:cNvPr id="32778" name="图片 32777">
                  <a:extLst>
                    <a:ext uri="{FF2B5EF4-FFF2-40B4-BE49-F238E27FC236}">
                      <a16:creationId xmlns:a16="http://schemas.microsoft.com/office/drawing/2014/main" id="{43D7F5AF-7B63-ACD9-27E6-8E149ADE3554}"/>
                    </a:ext>
                  </a:extLst>
                </p:cNvPr>
                <p:cNvPicPr>
                  <a:picLocks noChangeAspect="1"/>
                </p:cNvPicPr>
                <p:nvPr/>
              </p:nvPicPr>
              <p:blipFill>
                <a:blip r:embed="rId6">
                  <a:alphaModFix amt="31000"/>
                </a:blip>
                <a:srcRect l="5714" t="44464" r="9285" b="43632"/>
                <a:stretch>
                  <a:fillRect/>
                </a:stretch>
              </p:blipFill>
              <p:spPr>
                <a:xfrm>
                  <a:off x="2945372" y="2333448"/>
                  <a:ext cx="5195953" cy="545794"/>
                </a:xfrm>
                <a:prstGeom prst="rect">
                  <a:avLst/>
                </a:prstGeom>
              </p:spPr>
            </p:pic>
            <p:pic>
              <p:nvPicPr>
                <p:cNvPr id="32784" name="图片 32783">
                  <a:extLst>
                    <a:ext uri="{FF2B5EF4-FFF2-40B4-BE49-F238E27FC236}">
                      <a16:creationId xmlns:a16="http://schemas.microsoft.com/office/drawing/2014/main" id="{04F07121-B5B3-9124-C444-BB32DD3AF92E}"/>
                    </a:ext>
                  </a:extLst>
                </p:cNvPr>
                <p:cNvPicPr>
                  <a:picLocks noChangeAspect="1"/>
                </p:cNvPicPr>
                <p:nvPr/>
              </p:nvPicPr>
              <p:blipFill>
                <a:blip r:embed="rId6">
                  <a:alphaModFix amt="31000"/>
                </a:blip>
                <a:srcRect l="5714" t="44464" r="9285" b="43632"/>
                <a:stretch>
                  <a:fillRect/>
                </a:stretch>
              </p:blipFill>
              <p:spPr>
                <a:xfrm>
                  <a:off x="2945372" y="2077813"/>
                  <a:ext cx="5195953" cy="545794"/>
                </a:xfrm>
                <a:prstGeom prst="rect">
                  <a:avLst/>
                </a:prstGeom>
              </p:spPr>
            </p:pic>
            <p:pic>
              <p:nvPicPr>
                <p:cNvPr id="32785" name="图片 32784">
                  <a:extLst>
                    <a:ext uri="{FF2B5EF4-FFF2-40B4-BE49-F238E27FC236}">
                      <a16:creationId xmlns:a16="http://schemas.microsoft.com/office/drawing/2014/main" id="{B8635B2A-AF4C-0D72-FEF8-E41DBEF63BB1}"/>
                    </a:ext>
                  </a:extLst>
                </p:cNvPr>
                <p:cNvPicPr>
                  <a:picLocks noChangeAspect="1"/>
                </p:cNvPicPr>
                <p:nvPr/>
              </p:nvPicPr>
              <p:blipFill>
                <a:blip r:embed="rId6"/>
                <a:srcRect l="5714" t="44464" r="9285" b="43632"/>
                <a:stretch>
                  <a:fillRect/>
                </a:stretch>
              </p:blipFill>
              <p:spPr>
                <a:xfrm>
                  <a:off x="2945372" y="1822178"/>
                  <a:ext cx="5195953" cy="545794"/>
                </a:xfrm>
                <a:prstGeom prst="rect">
                  <a:avLst/>
                </a:prstGeom>
              </p:spPr>
            </p:pic>
            <p:pic>
              <p:nvPicPr>
                <p:cNvPr id="32786" name="图片 32785">
                  <a:extLst>
                    <a:ext uri="{FF2B5EF4-FFF2-40B4-BE49-F238E27FC236}">
                      <a16:creationId xmlns:a16="http://schemas.microsoft.com/office/drawing/2014/main" id="{631CB4B4-9EC7-A16A-2693-448176AAFD74}"/>
                    </a:ext>
                  </a:extLst>
                </p:cNvPr>
                <p:cNvPicPr>
                  <a:picLocks noChangeAspect="1"/>
                </p:cNvPicPr>
                <p:nvPr/>
              </p:nvPicPr>
              <p:blipFill>
                <a:blip r:embed="rId6">
                  <a:alphaModFix amt="31000"/>
                </a:blip>
                <a:srcRect l="5714" t="44464" r="9285" b="43632"/>
                <a:stretch>
                  <a:fillRect/>
                </a:stretch>
              </p:blipFill>
              <p:spPr>
                <a:xfrm>
                  <a:off x="2945372" y="1566543"/>
                  <a:ext cx="5195953" cy="545794"/>
                </a:xfrm>
                <a:prstGeom prst="rect">
                  <a:avLst/>
                </a:prstGeom>
              </p:spPr>
            </p:pic>
            <p:pic>
              <p:nvPicPr>
                <p:cNvPr id="32787" name="图片 32786">
                  <a:extLst>
                    <a:ext uri="{FF2B5EF4-FFF2-40B4-BE49-F238E27FC236}">
                      <a16:creationId xmlns:a16="http://schemas.microsoft.com/office/drawing/2014/main" id="{B569C754-E8E0-7665-8BAD-C2D0B165B352}"/>
                    </a:ext>
                  </a:extLst>
                </p:cNvPr>
                <p:cNvPicPr>
                  <a:picLocks noChangeAspect="1"/>
                </p:cNvPicPr>
                <p:nvPr/>
              </p:nvPicPr>
              <p:blipFill>
                <a:blip r:embed="rId6">
                  <a:alphaModFix amt="31000"/>
                </a:blip>
                <a:srcRect l="5714" t="44464" r="9285" b="43632"/>
                <a:stretch>
                  <a:fillRect/>
                </a:stretch>
              </p:blipFill>
              <p:spPr>
                <a:xfrm>
                  <a:off x="2945372" y="1310908"/>
                  <a:ext cx="5195953" cy="545794"/>
                </a:xfrm>
                <a:prstGeom prst="rect">
                  <a:avLst/>
                </a:prstGeom>
              </p:spPr>
            </p:pic>
          </p:grpSp>
          <p:cxnSp>
            <p:nvCxnSpPr>
              <p:cNvPr id="60" name="直线箭头连接符 32">
                <a:extLst>
                  <a:ext uri="{FF2B5EF4-FFF2-40B4-BE49-F238E27FC236}">
                    <a16:creationId xmlns:a16="http://schemas.microsoft.com/office/drawing/2014/main" id="{42F9CFD7-EA9D-8770-F005-5E05378FD2CD}"/>
                  </a:ext>
                </a:extLst>
              </p:cNvPr>
              <p:cNvCxnSpPr>
                <a:cxnSpLocks/>
              </p:cNvCxnSpPr>
              <p:nvPr/>
            </p:nvCxnSpPr>
            <p:spPr>
              <a:xfrm>
                <a:off x="2610341" y="2161890"/>
                <a:ext cx="220282" cy="0"/>
              </a:xfrm>
              <a:prstGeom prst="straightConnector1">
                <a:avLst/>
              </a:prstGeom>
              <a:noFill/>
              <a:ln w="19050" cap="flat" cmpd="sng" algn="ctr">
                <a:solidFill>
                  <a:srgbClr val="4472C4">
                    <a:lumMod val="75000"/>
                  </a:srgbClr>
                </a:solidFill>
                <a:prstDash val="solid"/>
                <a:miter lim="800000"/>
                <a:tailEnd type="triangle"/>
              </a:ln>
              <a:effectLst/>
            </p:spPr>
          </p:cxnSp>
          <p:grpSp>
            <p:nvGrpSpPr>
              <p:cNvPr id="61" name="组合 60">
                <a:extLst>
                  <a:ext uri="{FF2B5EF4-FFF2-40B4-BE49-F238E27FC236}">
                    <a16:creationId xmlns:a16="http://schemas.microsoft.com/office/drawing/2014/main" id="{5EAF24B8-734A-44C9-7159-DD6C2CC2CCB1}"/>
                  </a:ext>
                </a:extLst>
              </p:cNvPr>
              <p:cNvGrpSpPr/>
              <p:nvPr/>
            </p:nvGrpSpPr>
            <p:grpSpPr>
              <a:xfrm rot="21540000">
                <a:off x="3145582" y="2232881"/>
                <a:ext cx="4292474" cy="189590"/>
                <a:chOff x="3464416" y="2214257"/>
                <a:chExt cx="4292474" cy="189590"/>
              </a:xfrm>
            </p:grpSpPr>
            <p:cxnSp>
              <p:nvCxnSpPr>
                <p:cNvPr id="63" name="直线箭头连接符 35">
                  <a:extLst>
                    <a:ext uri="{FF2B5EF4-FFF2-40B4-BE49-F238E27FC236}">
                      <a16:creationId xmlns:a16="http://schemas.microsoft.com/office/drawing/2014/main" id="{9E150DF4-33FF-74EB-530E-DA7D15BB8A0F}"/>
                    </a:ext>
                  </a:extLst>
                </p:cNvPr>
                <p:cNvCxnSpPr>
                  <a:cxnSpLocks/>
                </p:cNvCxnSpPr>
                <p:nvPr/>
              </p:nvCxnSpPr>
              <p:spPr>
                <a:xfrm flipH="1" flipV="1">
                  <a:off x="3464416" y="2240377"/>
                  <a:ext cx="144559" cy="163470"/>
                </a:xfrm>
                <a:prstGeom prst="straightConnector1">
                  <a:avLst/>
                </a:prstGeom>
                <a:noFill/>
                <a:ln w="19050" cap="flat" cmpd="sng" algn="ctr">
                  <a:solidFill>
                    <a:srgbClr val="FFFFFF"/>
                  </a:solidFill>
                  <a:prstDash val="solid"/>
                  <a:miter lim="800000"/>
                  <a:tailEnd type="triangle"/>
                </a:ln>
                <a:effectLst/>
              </p:spPr>
            </p:cxnSp>
            <p:cxnSp>
              <p:nvCxnSpPr>
                <p:cNvPr id="32768" name="直线箭头连接符 56">
                  <a:extLst>
                    <a:ext uri="{FF2B5EF4-FFF2-40B4-BE49-F238E27FC236}">
                      <a16:creationId xmlns:a16="http://schemas.microsoft.com/office/drawing/2014/main" id="{F35E1945-320B-6593-51B4-E5E6090D1838}"/>
                    </a:ext>
                  </a:extLst>
                </p:cNvPr>
                <p:cNvCxnSpPr>
                  <a:cxnSpLocks/>
                </p:cNvCxnSpPr>
                <p:nvPr/>
              </p:nvCxnSpPr>
              <p:spPr>
                <a:xfrm flipH="1" flipV="1">
                  <a:off x="4501280" y="2240377"/>
                  <a:ext cx="144559" cy="163470"/>
                </a:xfrm>
                <a:prstGeom prst="straightConnector1">
                  <a:avLst/>
                </a:prstGeom>
                <a:noFill/>
                <a:ln w="19050" cap="flat" cmpd="sng" algn="ctr">
                  <a:solidFill>
                    <a:srgbClr val="FFFFFF"/>
                  </a:solidFill>
                  <a:prstDash val="solid"/>
                  <a:miter lim="800000"/>
                  <a:tailEnd type="triangle"/>
                </a:ln>
                <a:effectLst/>
              </p:spPr>
            </p:cxnSp>
            <p:cxnSp>
              <p:nvCxnSpPr>
                <p:cNvPr id="32769" name="直线箭头连接符 62">
                  <a:extLst>
                    <a:ext uri="{FF2B5EF4-FFF2-40B4-BE49-F238E27FC236}">
                      <a16:creationId xmlns:a16="http://schemas.microsoft.com/office/drawing/2014/main" id="{242159F8-511D-08F2-EA71-9B1C69E6E0C5}"/>
                    </a:ext>
                  </a:extLst>
                </p:cNvPr>
                <p:cNvCxnSpPr>
                  <a:cxnSpLocks/>
                </p:cNvCxnSpPr>
                <p:nvPr/>
              </p:nvCxnSpPr>
              <p:spPr>
                <a:xfrm flipH="1" flipV="1">
                  <a:off x="5538372" y="2227317"/>
                  <a:ext cx="144559" cy="163470"/>
                </a:xfrm>
                <a:prstGeom prst="straightConnector1">
                  <a:avLst/>
                </a:prstGeom>
                <a:noFill/>
                <a:ln w="19050" cap="flat" cmpd="sng" algn="ctr">
                  <a:solidFill>
                    <a:srgbClr val="FFFFFF"/>
                  </a:solidFill>
                  <a:prstDash val="solid"/>
                  <a:miter lim="800000"/>
                  <a:tailEnd type="triangle"/>
                </a:ln>
                <a:effectLst/>
              </p:spPr>
            </p:cxnSp>
            <p:cxnSp>
              <p:nvCxnSpPr>
                <p:cNvPr id="32770" name="直线箭头连接符 66">
                  <a:extLst>
                    <a:ext uri="{FF2B5EF4-FFF2-40B4-BE49-F238E27FC236}">
                      <a16:creationId xmlns:a16="http://schemas.microsoft.com/office/drawing/2014/main" id="{CA1FE965-5F33-4A01-10F2-F7BA76880B82}"/>
                    </a:ext>
                  </a:extLst>
                </p:cNvPr>
                <p:cNvCxnSpPr>
                  <a:cxnSpLocks/>
                </p:cNvCxnSpPr>
                <p:nvPr/>
              </p:nvCxnSpPr>
              <p:spPr>
                <a:xfrm flipH="1" flipV="1">
                  <a:off x="6575350" y="2220787"/>
                  <a:ext cx="144559" cy="163470"/>
                </a:xfrm>
                <a:prstGeom prst="straightConnector1">
                  <a:avLst/>
                </a:prstGeom>
                <a:noFill/>
                <a:ln w="19050" cap="flat" cmpd="sng" algn="ctr">
                  <a:solidFill>
                    <a:srgbClr val="FFFFFF"/>
                  </a:solidFill>
                  <a:prstDash val="solid"/>
                  <a:miter lim="800000"/>
                  <a:tailEnd type="triangle"/>
                </a:ln>
                <a:effectLst/>
              </p:spPr>
            </p:cxnSp>
            <p:cxnSp>
              <p:nvCxnSpPr>
                <p:cNvPr id="32776" name="直线箭头连接符 68">
                  <a:extLst>
                    <a:ext uri="{FF2B5EF4-FFF2-40B4-BE49-F238E27FC236}">
                      <a16:creationId xmlns:a16="http://schemas.microsoft.com/office/drawing/2014/main" id="{FCE3A016-642D-2797-DCE8-34046122A6A2}"/>
                    </a:ext>
                  </a:extLst>
                </p:cNvPr>
                <p:cNvCxnSpPr>
                  <a:cxnSpLocks/>
                </p:cNvCxnSpPr>
                <p:nvPr/>
              </p:nvCxnSpPr>
              <p:spPr>
                <a:xfrm flipH="1" flipV="1">
                  <a:off x="7612331" y="2214257"/>
                  <a:ext cx="144559" cy="163470"/>
                </a:xfrm>
                <a:prstGeom prst="straightConnector1">
                  <a:avLst/>
                </a:prstGeom>
                <a:noFill/>
                <a:ln w="19050" cap="flat" cmpd="sng" algn="ctr">
                  <a:solidFill>
                    <a:srgbClr val="FFFFFF"/>
                  </a:solidFill>
                  <a:prstDash val="solid"/>
                  <a:miter lim="800000"/>
                  <a:tailEnd type="triangle"/>
                </a:ln>
                <a:effectLst/>
              </p:spPr>
            </p:cxnSp>
          </p:grpSp>
          <p:cxnSp>
            <p:nvCxnSpPr>
              <p:cNvPr id="62" name="直线箭头连接符 70">
                <a:extLst>
                  <a:ext uri="{FF2B5EF4-FFF2-40B4-BE49-F238E27FC236}">
                    <a16:creationId xmlns:a16="http://schemas.microsoft.com/office/drawing/2014/main" id="{42709297-06B6-156C-5868-4B10A69D7BA6}"/>
                  </a:ext>
                </a:extLst>
              </p:cNvPr>
              <p:cNvCxnSpPr>
                <a:cxnSpLocks/>
              </p:cNvCxnSpPr>
              <p:nvPr/>
            </p:nvCxnSpPr>
            <p:spPr>
              <a:xfrm>
                <a:off x="2720482" y="2275849"/>
                <a:ext cx="220282" cy="0"/>
              </a:xfrm>
              <a:prstGeom prst="straightConnector1">
                <a:avLst/>
              </a:prstGeom>
              <a:noFill/>
              <a:ln w="19050" cap="flat" cmpd="sng" algn="ctr">
                <a:solidFill>
                  <a:srgbClr val="4472C4">
                    <a:lumMod val="75000"/>
                  </a:srgbClr>
                </a:solidFill>
                <a:prstDash val="solid"/>
                <a:miter lim="800000"/>
                <a:tailEnd type="triangle"/>
              </a:ln>
              <a:effectLst/>
            </p:spPr>
          </p:cxnSp>
        </p:grpSp>
        <p:grpSp>
          <p:nvGrpSpPr>
            <p:cNvPr id="32788" name="组合 32787">
              <a:extLst>
                <a:ext uri="{FF2B5EF4-FFF2-40B4-BE49-F238E27FC236}">
                  <a16:creationId xmlns:a16="http://schemas.microsoft.com/office/drawing/2014/main" id="{1B53426C-2C6F-C682-D472-B4395248B626}"/>
                </a:ext>
              </a:extLst>
            </p:cNvPr>
            <p:cNvGrpSpPr/>
            <p:nvPr/>
          </p:nvGrpSpPr>
          <p:grpSpPr>
            <a:xfrm>
              <a:off x="6974866" y="1482931"/>
              <a:ext cx="452981" cy="1738537"/>
              <a:chOff x="7972324" y="1323416"/>
              <a:chExt cx="452981" cy="1738537"/>
            </a:xfrm>
          </p:grpSpPr>
          <p:sp>
            <p:nvSpPr>
              <p:cNvPr id="32789" name="矩形 32788">
                <a:extLst>
                  <a:ext uri="{FF2B5EF4-FFF2-40B4-BE49-F238E27FC236}">
                    <a16:creationId xmlns:a16="http://schemas.microsoft.com/office/drawing/2014/main" id="{D41F7697-6368-713E-F966-F7FCD9C6FAA3}"/>
                  </a:ext>
                </a:extLst>
              </p:cNvPr>
              <p:cNvSpPr/>
              <p:nvPr/>
            </p:nvSpPr>
            <p:spPr>
              <a:xfrm>
                <a:off x="7972324" y="1323416"/>
                <a:ext cx="393428" cy="1738537"/>
              </a:xfrm>
              <a:prstGeom prst="rect">
                <a:avLst/>
              </a:prstGeom>
              <a:pattFill prst="lgConfetti">
                <a:fgClr>
                  <a:sysClr val="window" lastClr="FFFFFF">
                    <a:lumMod val="75000"/>
                  </a:sysClr>
                </a:fgClr>
                <a:bgClr>
                  <a:srgbClr val="E7E6E6">
                    <a:lumMod val="50000"/>
                  </a:srgbClr>
                </a:bgClr>
              </a:patt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4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Arial" panose="020B0604020202020204" pitchFamily="34" charset="0"/>
                </a:endParaRPr>
              </a:p>
            </p:txBody>
          </p:sp>
          <p:sp>
            <p:nvSpPr>
              <p:cNvPr id="32790" name="矩形 32789">
                <a:extLst>
                  <a:ext uri="{FF2B5EF4-FFF2-40B4-BE49-F238E27FC236}">
                    <a16:creationId xmlns:a16="http://schemas.microsoft.com/office/drawing/2014/main" id="{CCB19E0F-07E9-DCC9-38F2-04AA25A11F8F}"/>
                  </a:ext>
                </a:extLst>
              </p:cNvPr>
              <p:cNvSpPr/>
              <p:nvPr/>
            </p:nvSpPr>
            <p:spPr>
              <a:xfrm>
                <a:off x="8307276" y="1323416"/>
                <a:ext cx="118029" cy="1738537"/>
              </a:xfrm>
              <a:prstGeom prst="rect">
                <a:avLst/>
              </a:prstGeom>
              <a:solidFill>
                <a:srgbClr val="161614"/>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4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Arial" panose="020B0604020202020204" pitchFamily="34" charset="0"/>
                </a:endParaRPr>
              </a:p>
            </p:txBody>
          </p:sp>
          <p:cxnSp>
            <p:nvCxnSpPr>
              <p:cNvPr id="32791" name="直线箭头连接符 77">
                <a:extLst>
                  <a:ext uri="{FF2B5EF4-FFF2-40B4-BE49-F238E27FC236}">
                    <a16:creationId xmlns:a16="http://schemas.microsoft.com/office/drawing/2014/main" id="{8EA81042-BFD4-4391-ED4D-94D238C21F91}"/>
                  </a:ext>
                </a:extLst>
              </p:cNvPr>
              <p:cNvCxnSpPr>
                <a:cxnSpLocks/>
              </p:cNvCxnSpPr>
              <p:nvPr/>
            </p:nvCxnSpPr>
            <p:spPr>
              <a:xfrm rot="10800000">
                <a:off x="8211444" y="2858424"/>
                <a:ext cx="0" cy="144000"/>
              </a:xfrm>
              <a:prstGeom prst="straightConnector1">
                <a:avLst/>
              </a:prstGeom>
              <a:noFill/>
              <a:ln w="19050" cap="flat" cmpd="sng" algn="ctr">
                <a:solidFill>
                  <a:sysClr val="window" lastClr="FFFFFF"/>
                </a:solidFill>
                <a:prstDash val="solid"/>
                <a:miter lim="800000"/>
                <a:tailEnd type="triangle"/>
              </a:ln>
              <a:effectLst/>
            </p:spPr>
          </p:cxnSp>
          <p:cxnSp>
            <p:nvCxnSpPr>
              <p:cNvPr id="32792" name="直线箭头连接符 78">
                <a:extLst>
                  <a:ext uri="{FF2B5EF4-FFF2-40B4-BE49-F238E27FC236}">
                    <a16:creationId xmlns:a16="http://schemas.microsoft.com/office/drawing/2014/main" id="{A94D419F-7D4C-2A5F-EC02-809F485735E7}"/>
                  </a:ext>
                </a:extLst>
              </p:cNvPr>
              <p:cNvCxnSpPr>
                <a:cxnSpLocks/>
              </p:cNvCxnSpPr>
              <p:nvPr/>
            </p:nvCxnSpPr>
            <p:spPr>
              <a:xfrm rot="10800000">
                <a:off x="8124058" y="2858424"/>
                <a:ext cx="0" cy="144000"/>
              </a:xfrm>
              <a:prstGeom prst="straightConnector1">
                <a:avLst/>
              </a:prstGeom>
              <a:noFill/>
              <a:ln w="19050" cap="flat" cmpd="sng" algn="ctr">
                <a:solidFill>
                  <a:sysClr val="window" lastClr="FFFFFF"/>
                </a:solidFill>
                <a:prstDash val="solid"/>
                <a:miter lim="800000"/>
                <a:tailEnd type="triangle"/>
              </a:ln>
              <a:effectLst/>
            </p:spPr>
          </p:cxnSp>
          <p:cxnSp>
            <p:nvCxnSpPr>
              <p:cNvPr id="32793" name="直线箭头连接符 79">
                <a:extLst>
                  <a:ext uri="{FF2B5EF4-FFF2-40B4-BE49-F238E27FC236}">
                    <a16:creationId xmlns:a16="http://schemas.microsoft.com/office/drawing/2014/main" id="{C92BA36F-F083-DC50-D34C-F04C3B5017DA}"/>
                  </a:ext>
                </a:extLst>
              </p:cNvPr>
              <p:cNvCxnSpPr>
                <a:cxnSpLocks/>
              </p:cNvCxnSpPr>
              <p:nvPr/>
            </p:nvCxnSpPr>
            <p:spPr>
              <a:xfrm rot="10800000">
                <a:off x="8036673" y="2858424"/>
                <a:ext cx="0" cy="144000"/>
              </a:xfrm>
              <a:prstGeom prst="straightConnector1">
                <a:avLst/>
              </a:prstGeom>
              <a:noFill/>
              <a:ln w="19050" cap="flat" cmpd="sng" algn="ctr">
                <a:solidFill>
                  <a:sysClr val="window" lastClr="FFFFFF"/>
                </a:solidFill>
                <a:prstDash val="solid"/>
                <a:miter lim="800000"/>
                <a:tailEnd type="triangle"/>
              </a:ln>
              <a:effectLst/>
            </p:spPr>
          </p:cxnSp>
          <p:grpSp>
            <p:nvGrpSpPr>
              <p:cNvPr id="32794" name="组合 32793">
                <a:extLst>
                  <a:ext uri="{FF2B5EF4-FFF2-40B4-BE49-F238E27FC236}">
                    <a16:creationId xmlns:a16="http://schemas.microsoft.com/office/drawing/2014/main" id="{4F49B4FF-1185-A20A-B4E6-1065592BC86A}"/>
                  </a:ext>
                </a:extLst>
              </p:cNvPr>
              <p:cNvGrpSpPr/>
              <p:nvPr/>
            </p:nvGrpSpPr>
            <p:grpSpPr>
              <a:xfrm>
                <a:off x="8307276" y="1904562"/>
                <a:ext cx="115940" cy="633465"/>
                <a:chOff x="9193407" y="2134114"/>
                <a:chExt cx="115940" cy="633465"/>
              </a:xfrm>
            </p:grpSpPr>
            <p:sp>
              <p:nvSpPr>
                <p:cNvPr id="32795" name="乘 83">
                  <a:extLst>
                    <a:ext uri="{FF2B5EF4-FFF2-40B4-BE49-F238E27FC236}">
                      <a16:creationId xmlns:a16="http://schemas.microsoft.com/office/drawing/2014/main" id="{48BAF2B6-DA41-C2BB-28EF-AC2428EE2B03}"/>
                    </a:ext>
                  </a:extLst>
                </p:cNvPr>
                <p:cNvSpPr/>
                <p:nvPr/>
              </p:nvSpPr>
              <p:spPr>
                <a:xfrm>
                  <a:off x="9193407" y="2134114"/>
                  <a:ext cx="115940" cy="115940"/>
                </a:xfrm>
                <a:prstGeom prst="mathMultiply">
                  <a:avLst>
                    <a:gd name="adj1" fmla="val 12566"/>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796" name="乘 84">
                  <a:extLst>
                    <a:ext uri="{FF2B5EF4-FFF2-40B4-BE49-F238E27FC236}">
                      <a16:creationId xmlns:a16="http://schemas.microsoft.com/office/drawing/2014/main" id="{26AE4CCE-E955-5958-BD84-B362E8104E20}"/>
                    </a:ext>
                  </a:extLst>
                </p:cNvPr>
                <p:cNvSpPr/>
                <p:nvPr/>
              </p:nvSpPr>
              <p:spPr>
                <a:xfrm>
                  <a:off x="9193407" y="2392876"/>
                  <a:ext cx="115940" cy="115940"/>
                </a:xfrm>
                <a:prstGeom prst="mathMultiply">
                  <a:avLst>
                    <a:gd name="adj1" fmla="val 12566"/>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797" name="乘 87">
                  <a:extLst>
                    <a:ext uri="{FF2B5EF4-FFF2-40B4-BE49-F238E27FC236}">
                      <a16:creationId xmlns:a16="http://schemas.microsoft.com/office/drawing/2014/main" id="{FD26BE90-2C5F-70B4-F5A8-C8A2A39ADE72}"/>
                    </a:ext>
                  </a:extLst>
                </p:cNvPr>
                <p:cNvSpPr/>
                <p:nvPr/>
              </p:nvSpPr>
              <p:spPr>
                <a:xfrm>
                  <a:off x="9193407" y="2651639"/>
                  <a:ext cx="115940" cy="115940"/>
                </a:xfrm>
                <a:prstGeom prst="mathMultiply">
                  <a:avLst>
                    <a:gd name="adj1" fmla="val 12566"/>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sp>
          <p:nvSpPr>
            <p:cNvPr id="32798" name="燕尾形箭头 96">
              <a:extLst>
                <a:ext uri="{FF2B5EF4-FFF2-40B4-BE49-F238E27FC236}">
                  <a16:creationId xmlns:a16="http://schemas.microsoft.com/office/drawing/2014/main" id="{9FB3DF07-7335-FF68-6C5E-87EB29BAE357}"/>
                </a:ext>
              </a:extLst>
            </p:cNvPr>
            <p:cNvSpPr/>
            <p:nvPr/>
          </p:nvSpPr>
          <p:spPr>
            <a:xfrm>
              <a:off x="6304475" y="2231716"/>
              <a:ext cx="622475" cy="240967"/>
            </a:xfrm>
            <a:prstGeom prst="notchedRightArrow">
              <a:avLst>
                <a:gd name="adj1" fmla="val 39147"/>
                <a:gd name="adj2" fmla="val 54221"/>
              </a:avLst>
            </a:prstGeom>
            <a:gradFill flip="none" rotWithShape="1">
              <a:gsLst>
                <a:gs pos="81000">
                  <a:sysClr val="window" lastClr="FFFFFF">
                    <a:lumMod val="65000"/>
                    <a:alpha val="80000"/>
                  </a:sysClr>
                </a:gs>
                <a:gs pos="0">
                  <a:sysClr val="window" lastClr="FFFFFF">
                    <a:lumMod val="75000"/>
                    <a:alpha val="17244"/>
                  </a:sysClr>
                </a:gs>
                <a:gs pos="100000">
                  <a:sysClr val="window" lastClr="FFFFFF">
                    <a:lumMod val="65000"/>
                  </a:sysClr>
                </a:gs>
              </a:gsLst>
              <a:lin ang="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Avenir Book" panose="02000503020000020003" pitchFamily="2" charset="0"/>
                <a:ea typeface="等线" panose="02010600030101010101" pitchFamily="2" charset="-122"/>
                <a:cs typeface="+mn-cs"/>
              </a:endParaRPr>
            </a:p>
          </p:txBody>
        </p:sp>
        <p:sp>
          <p:nvSpPr>
            <p:cNvPr id="32799" name="燕尾形箭头 39">
              <a:extLst>
                <a:ext uri="{FF2B5EF4-FFF2-40B4-BE49-F238E27FC236}">
                  <a16:creationId xmlns:a16="http://schemas.microsoft.com/office/drawing/2014/main" id="{2B077CDC-D0C3-CCFF-F079-C6EB8A3B2B42}"/>
                </a:ext>
              </a:extLst>
            </p:cNvPr>
            <p:cNvSpPr/>
            <p:nvPr/>
          </p:nvSpPr>
          <p:spPr>
            <a:xfrm>
              <a:off x="800425" y="2231716"/>
              <a:ext cx="622475" cy="240967"/>
            </a:xfrm>
            <a:prstGeom prst="notchedRightArrow">
              <a:avLst>
                <a:gd name="adj1" fmla="val 39147"/>
                <a:gd name="adj2" fmla="val 54221"/>
              </a:avLst>
            </a:prstGeom>
            <a:gradFill flip="none" rotWithShape="1">
              <a:gsLst>
                <a:gs pos="81000">
                  <a:sysClr val="window" lastClr="FFFFFF">
                    <a:lumMod val="65000"/>
                    <a:alpha val="80000"/>
                  </a:sysClr>
                </a:gs>
                <a:gs pos="0">
                  <a:sysClr val="window" lastClr="FFFFFF">
                    <a:lumMod val="75000"/>
                    <a:alpha val="17244"/>
                  </a:sysClr>
                </a:gs>
                <a:gs pos="100000">
                  <a:sysClr val="window" lastClr="FFFFFF">
                    <a:lumMod val="65000"/>
                  </a:sysClr>
                </a:gs>
              </a:gsLst>
              <a:lin ang="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Avenir Book" panose="02000503020000020003" pitchFamily="2" charset="0"/>
                <a:ea typeface="等线" panose="02010600030101010101" pitchFamily="2" charset="-122"/>
                <a:cs typeface="+mn-cs"/>
              </a:endParaRPr>
            </a:p>
          </p:txBody>
        </p:sp>
        <p:sp>
          <p:nvSpPr>
            <p:cNvPr id="32800" name="文本框 11">
              <a:extLst>
                <a:ext uri="{FF2B5EF4-FFF2-40B4-BE49-F238E27FC236}">
                  <a16:creationId xmlns:a16="http://schemas.microsoft.com/office/drawing/2014/main" id="{CE7820A6-33FB-FD9A-7782-86731785FD52}"/>
                </a:ext>
              </a:extLst>
            </p:cNvPr>
            <p:cNvSpPr txBox="1"/>
            <p:nvPr/>
          </p:nvSpPr>
          <p:spPr>
            <a:xfrm>
              <a:off x="-715690" y="1424154"/>
              <a:ext cx="76342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r>
                <a:rPr kumimoji="1" lang="en-US" altLang="zh-CN" sz="1600" b="1" dirty="0">
                  <a:solidFill>
                    <a:prstClr val="black"/>
                  </a:solidFill>
                  <a:ea typeface="等线" panose="02010600030101010101" pitchFamily="2" charset="-122"/>
                  <a:cs typeface="Arial" panose="020B0604020202020204" pitchFamily="34" charset="0"/>
                </a:rPr>
                <a:t>(a)</a:t>
              </a:r>
              <a:endParaRPr kumimoji="1" lang="zh-CN" altLang="en-US" sz="1600" b="1" dirty="0">
                <a:solidFill>
                  <a:prstClr val="black"/>
                </a:solidFill>
                <a:ea typeface="等线" panose="02010600030101010101" pitchFamily="2" charset="-122"/>
                <a:cs typeface="Arial" panose="020B0604020202020204" pitchFamily="34" charset="0"/>
              </a:endParaRPr>
            </a:p>
          </p:txBody>
        </p:sp>
        <p:sp>
          <p:nvSpPr>
            <p:cNvPr id="32801" name="文本框 11">
              <a:extLst>
                <a:ext uri="{FF2B5EF4-FFF2-40B4-BE49-F238E27FC236}">
                  <a16:creationId xmlns:a16="http://schemas.microsoft.com/office/drawing/2014/main" id="{1D36540B-4D87-4F7F-E040-835C712AC0CF}"/>
                </a:ext>
              </a:extLst>
            </p:cNvPr>
            <p:cNvSpPr txBox="1"/>
            <p:nvPr/>
          </p:nvSpPr>
          <p:spPr>
            <a:xfrm>
              <a:off x="976377" y="1424154"/>
              <a:ext cx="76342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r>
                <a:rPr kumimoji="1" lang="en-US" altLang="zh-CN" sz="1600" b="1" dirty="0">
                  <a:solidFill>
                    <a:prstClr val="black"/>
                  </a:solidFill>
                  <a:ea typeface="等线" panose="02010600030101010101" pitchFamily="2" charset="-122"/>
                  <a:cs typeface="Arial" panose="020B0604020202020204" pitchFamily="34" charset="0"/>
                </a:rPr>
                <a:t>(b)</a:t>
              </a:r>
              <a:endParaRPr kumimoji="1" lang="zh-CN" altLang="en-US" sz="1600" b="1" dirty="0">
                <a:solidFill>
                  <a:prstClr val="black"/>
                </a:solidFill>
                <a:ea typeface="等线" panose="02010600030101010101" pitchFamily="2" charset="-122"/>
                <a:cs typeface="Arial" panose="020B0604020202020204" pitchFamily="34" charset="0"/>
              </a:endParaRPr>
            </a:p>
          </p:txBody>
        </p:sp>
        <p:sp>
          <p:nvSpPr>
            <p:cNvPr id="32802" name="文本框 11">
              <a:extLst>
                <a:ext uri="{FF2B5EF4-FFF2-40B4-BE49-F238E27FC236}">
                  <a16:creationId xmlns:a16="http://schemas.microsoft.com/office/drawing/2014/main" id="{B8D13FBA-8A50-1999-1D02-3C178E20852B}"/>
                </a:ext>
              </a:extLst>
            </p:cNvPr>
            <p:cNvSpPr txBox="1"/>
            <p:nvPr/>
          </p:nvSpPr>
          <p:spPr>
            <a:xfrm>
              <a:off x="6411502" y="1424154"/>
              <a:ext cx="763425"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r>
                <a:rPr kumimoji="1" lang="en-US" altLang="zh-CN" sz="1600" b="1" dirty="0">
                  <a:solidFill>
                    <a:prstClr val="black"/>
                  </a:solidFill>
                  <a:ea typeface="等线" panose="02010600030101010101" pitchFamily="2" charset="-122"/>
                  <a:cs typeface="Arial" panose="020B0604020202020204" pitchFamily="34" charset="0"/>
                </a:rPr>
                <a:t>(c)</a:t>
              </a:r>
              <a:endParaRPr kumimoji="1" lang="zh-CN" altLang="en-US" sz="1600" b="1" dirty="0">
                <a:solidFill>
                  <a:prstClr val="black"/>
                </a:solidFill>
                <a:ea typeface="等线" panose="02010600030101010101" pitchFamily="2" charset="-122"/>
                <a:cs typeface="Arial" panose="020B0604020202020204" pitchFamily="34" charset="0"/>
              </a:endParaRPr>
            </a:p>
          </p:txBody>
        </p:sp>
        <p:cxnSp>
          <p:nvCxnSpPr>
            <p:cNvPr id="32803" name="直线箭头连接符 109">
              <a:extLst>
                <a:ext uri="{FF2B5EF4-FFF2-40B4-BE49-F238E27FC236}">
                  <a16:creationId xmlns:a16="http://schemas.microsoft.com/office/drawing/2014/main" id="{D3F22A1B-A73B-E224-699A-144A2538B0E2}"/>
                </a:ext>
              </a:extLst>
            </p:cNvPr>
            <p:cNvCxnSpPr>
              <a:cxnSpLocks/>
            </p:cNvCxnSpPr>
            <p:nvPr/>
          </p:nvCxnSpPr>
          <p:spPr>
            <a:xfrm flipV="1">
              <a:off x="1125343" y="2971345"/>
              <a:ext cx="223424" cy="73078"/>
            </a:xfrm>
            <a:prstGeom prst="straightConnector1">
              <a:avLst/>
            </a:prstGeom>
            <a:noFill/>
            <a:ln w="28575" cap="flat" cmpd="sng" algn="ctr">
              <a:solidFill>
                <a:sysClr val="windowText" lastClr="000000">
                  <a:lumMod val="65000"/>
                  <a:lumOff val="35000"/>
                </a:sysClr>
              </a:solidFill>
              <a:prstDash val="solid"/>
              <a:miter lim="800000"/>
              <a:tailEnd type="triangle"/>
            </a:ln>
            <a:effectLst/>
          </p:spPr>
        </p:cxnSp>
        <p:grpSp>
          <p:nvGrpSpPr>
            <p:cNvPr id="32804" name="组合 32803">
              <a:extLst>
                <a:ext uri="{FF2B5EF4-FFF2-40B4-BE49-F238E27FC236}">
                  <a16:creationId xmlns:a16="http://schemas.microsoft.com/office/drawing/2014/main" id="{232BAAFD-3E1A-8B65-8D84-EA0BB4F27E30}"/>
                </a:ext>
              </a:extLst>
            </p:cNvPr>
            <p:cNvGrpSpPr/>
            <p:nvPr/>
          </p:nvGrpSpPr>
          <p:grpSpPr>
            <a:xfrm>
              <a:off x="-571280" y="1413634"/>
              <a:ext cx="1704881" cy="1905018"/>
              <a:chOff x="654953" y="1490189"/>
              <a:chExt cx="1704881" cy="1905018"/>
            </a:xfrm>
          </p:grpSpPr>
          <p:cxnSp>
            <p:nvCxnSpPr>
              <p:cNvPr id="32805" name="直线箭头连接符 30">
                <a:extLst>
                  <a:ext uri="{FF2B5EF4-FFF2-40B4-BE49-F238E27FC236}">
                    <a16:creationId xmlns:a16="http://schemas.microsoft.com/office/drawing/2014/main" id="{A2EF1092-9149-52DB-2EA4-2FE94B4D9CB4}"/>
                  </a:ext>
                </a:extLst>
              </p:cNvPr>
              <p:cNvCxnSpPr>
                <a:cxnSpLocks/>
              </p:cNvCxnSpPr>
              <p:nvPr/>
            </p:nvCxnSpPr>
            <p:spPr>
              <a:xfrm flipV="1">
                <a:off x="2185913" y="1852227"/>
                <a:ext cx="173921" cy="45561"/>
              </a:xfrm>
              <a:prstGeom prst="straightConnector1">
                <a:avLst/>
              </a:prstGeom>
              <a:noFill/>
              <a:ln w="19050" cap="flat" cmpd="sng" algn="ctr">
                <a:solidFill>
                  <a:srgbClr val="C00000"/>
                </a:solidFill>
                <a:prstDash val="solid"/>
                <a:miter lim="800000"/>
                <a:tailEnd type="triangle"/>
              </a:ln>
              <a:effectLst/>
            </p:spPr>
          </p:cxnSp>
          <p:cxnSp>
            <p:nvCxnSpPr>
              <p:cNvPr id="32806" name="直线箭头连接符 31">
                <a:extLst>
                  <a:ext uri="{FF2B5EF4-FFF2-40B4-BE49-F238E27FC236}">
                    <a16:creationId xmlns:a16="http://schemas.microsoft.com/office/drawing/2014/main" id="{B20AACFD-04FF-9801-934E-6932A422F89C}"/>
                  </a:ext>
                </a:extLst>
              </p:cNvPr>
              <p:cNvCxnSpPr>
                <a:cxnSpLocks/>
              </p:cNvCxnSpPr>
              <p:nvPr/>
            </p:nvCxnSpPr>
            <p:spPr>
              <a:xfrm flipV="1">
                <a:off x="2185913" y="2477967"/>
                <a:ext cx="173921" cy="45561"/>
              </a:xfrm>
              <a:prstGeom prst="straightConnector1">
                <a:avLst/>
              </a:prstGeom>
              <a:noFill/>
              <a:ln w="19050" cap="flat" cmpd="sng" algn="ctr">
                <a:solidFill>
                  <a:srgbClr val="C00000"/>
                </a:solidFill>
                <a:prstDash val="solid"/>
                <a:miter lim="800000"/>
                <a:tailEnd type="triangle"/>
              </a:ln>
              <a:effectLst/>
            </p:spPr>
          </p:cxnSp>
          <p:pic>
            <p:nvPicPr>
              <p:cNvPr id="32807" name="图片 32806">
                <a:extLst>
                  <a:ext uri="{FF2B5EF4-FFF2-40B4-BE49-F238E27FC236}">
                    <a16:creationId xmlns:a16="http://schemas.microsoft.com/office/drawing/2014/main" id="{3ADA3B71-D7C8-4C37-85D4-D1DFCB11182F}"/>
                  </a:ext>
                </a:extLst>
              </p:cNvPr>
              <p:cNvPicPr>
                <a:picLocks noChangeAspect="1"/>
              </p:cNvPicPr>
              <p:nvPr/>
            </p:nvPicPr>
            <p:blipFill>
              <a:blip r:embed="rId7"/>
              <a:srcRect l="20089" r="18899"/>
              <a:stretch>
                <a:fillRect/>
              </a:stretch>
            </p:blipFill>
            <p:spPr>
              <a:xfrm>
                <a:off x="776815" y="1490189"/>
                <a:ext cx="1549717" cy="1905018"/>
              </a:xfrm>
              <a:prstGeom prst="rect">
                <a:avLst/>
              </a:prstGeom>
            </p:spPr>
          </p:pic>
          <p:grpSp>
            <p:nvGrpSpPr>
              <p:cNvPr id="32808" name="组合 32807">
                <a:extLst>
                  <a:ext uri="{FF2B5EF4-FFF2-40B4-BE49-F238E27FC236}">
                    <a16:creationId xmlns:a16="http://schemas.microsoft.com/office/drawing/2014/main" id="{66DFB271-73E1-6AD2-F99A-CCED1885ABB3}"/>
                  </a:ext>
                </a:extLst>
              </p:cNvPr>
              <p:cNvGrpSpPr/>
              <p:nvPr/>
            </p:nvGrpSpPr>
            <p:grpSpPr>
              <a:xfrm>
                <a:off x="1234224" y="2337127"/>
                <a:ext cx="634897" cy="403546"/>
                <a:chOff x="1804898" y="2350713"/>
                <a:chExt cx="719877" cy="457560"/>
              </a:xfrm>
            </p:grpSpPr>
            <p:cxnSp>
              <p:nvCxnSpPr>
                <p:cNvPr id="32813" name="直线箭头连接符 3">
                  <a:extLst>
                    <a:ext uri="{FF2B5EF4-FFF2-40B4-BE49-F238E27FC236}">
                      <a16:creationId xmlns:a16="http://schemas.microsoft.com/office/drawing/2014/main" id="{4A457E58-1F43-4EDC-98C2-C161F8FE67B0}"/>
                    </a:ext>
                  </a:extLst>
                </p:cNvPr>
                <p:cNvCxnSpPr>
                  <a:cxnSpLocks/>
                </p:cNvCxnSpPr>
                <p:nvPr/>
              </p:nvCxnSpPr>
              <p:spPr>
                <a:xfrm flipH="1" flipV="1">
                  <a:off x="1849962" y="2417312"/>
                  <a:ext cx="144559" cy="163470"/>
                </a:xfrm>
                <a:prstGeom prst="straightConnector1">
                  <a:avLst/>
                </a:prstGeom>
                <a:noFill/>
                <a:ln w="19050" cap="flat" cmpd="sng" algn="ctr">
                  <a:solidFill>
                    <a:srgbClr val="FFFFFF"/>
                  </a:solidFill>
                  <a:prstDash val="solid"/>
                  <a:miter lim="800000"/>
                  <a:tailEnd type="triangle"/>
                </a:ln>
                <a:effectLst/>
              </p:spPr>
            </p:cxnSp>
            <p:cxnSp>
              <p:nvCxnSpPr>
                <p:cNvPr id="32814" name="直线箭头连接符 9">
                  <a:extLst>
                    <a:ext uri="{FF2B5EF4-FFF2-40B4-BE49-F238E27FC236}">
                      <a16:creationId xmlns:a16="http://schemas.microsoft.com/office/drawing/2014/main" id="{58330562-604E-C28E-986B-C2DEA8114FD7}"/>
                    </a:ext>
                  </a:extLst>
                </p:cNvPr>
                <p:cNvCxnSpPr>
                  <a:cxnSpLocks/>
                </p:cNvCxnSpPr>
                <p:nvPr/>
              </p:nvCxnSpPr>
              <p:spPr>
                <a:xfrm flipH="1" flipV="1">
                  <a:off x="1959617" y="2384865"/>
                  <a:ext cx="144559" cy="163470"/>
                </a:xfrm>
                <a:prstGeom prst="straightConnector1">
                  <a:avLst/>
                </a:prstGeom>
                <a:noFill/>
                <a:ln w="19050" cap="flat" cmpd="sng" algn="ctr">
                  <a:solidFill>
                    <a:srgbClr val="FFFFFF"/>
                  </a:solidFill>
                  <a:prstDash val="solid"/>
                  <a:miter lim="800000"/>
                  <a:tailEnd type="triangle"/>
                </a:ln>
                <a:effectLst/>
              </p:spPr>
            </p:cxnSp>
            <p:cxnSp>
              <p:nvCxnSpPr>
                <p:cNvPr id="32815" name="直线箭头连接符 11">
                  <a:extLst>
                    <a:ext uri="{FF2B5EF4-FFF2-40B4-BE49-F238E27FC236}">
                      <a16:creationId xmlns:a16="http://schemas.microsoft.com/office/drawing/2014/main" id="{BD700C37-E186-502C-27E3-85A91CF04FE0}"/>
                    </a:ext>
                  </a:extLst>
                </p:cNvPr>
                <p:cNvCxnSpPr>
                  <a:cxnSpLocks/>
                </p:cNvCxnSpPr>
                <p:nvPr/>
              </p:nvCxnSpPr>
              <p:spPr>
                <a:xfrm flipH="1" flipV="1">
                  <a:off x="2070038" y="2350713"/>
                  <a:ext cx="144559" cy="163470"/>
                </a:xfrm>
                <a:prstGeom prst="straightConnector1">
                  <a:avLst/>
                </a:prstGeom>
                <a:noFill/>
                <a:ln w="19050" cap="flat" cmpd="sng" algn="ctr">
                  <a:solidFill>
                    <a:srgbClr val="FFFFFF"/>
                  </a:solidFill>
                  <a:prstDash val="solid"/>
                  <a:miter lim="800000"/>
                  <a:tailEnd type="triangle"/>
                </a:ln>
                <a:effectLst/>
              </p:spPr>
            </p:cxnSp>
            <p:sp>
              <p:nvSpPr>
                <p:cNvPr id="32816" name="文本框 32815">
                  <a:extLst>
                    <a:ext uri="{FF2B5EF4-FFF2-40B4-BE49-F238E27FC236}">
                      <a16:creationId xmlns:a16="http://schemas.microsoft.com/office/drawing/2014/main" id="{2D014446-9188-D87A-56D3-67DC50C0AD10}"/>
                    </a:ext>
                  </a:extLst>
                </p:cNvPr>
                <p:cNvSpPr txBox="1"/>
                <p:nvPr/>
              </p:nvSpPr>
              <p:spPr>
                <a:xfrm>
                  <a:off x="1804898" y="2438941"/>
                  <a:ext cx="719877" cy="369332"/>
                </a:xfrm>
                <a:prstGeom prst="rect">
                  <a:avLst/>
                </a:prstGeom>
                <a:noFill/>
                <a:scene3d>
                  <a:camera prst="isometricRightUp">
                    <a:rot lat="1200000" lon="19200000" rev="0"/>
                  </a:camera>
                  <a:lightRig rig="threePt" dir="t"/>
                </a:scene3d>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1" lang="en-US" altLang="zh-CN" sz="18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rPr>
                    <a:t>vapor</a:t>
                  </a:r>
                  <a:endParaRPr kumimoji="1" lang="zh-CN" altLang="en-US" sz="18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endParaRPr>
                </a:p>
              </p:txBody>
            </p:sp>
          </p:grpSp>
          <p:cxnSp>
            <p:nvCxnSpPr>
              <p:cNvPr id="32809" name="直线箭头连接符 29">
                <a:extLst>
                  <a:ext uri="{FF2B5EF4-FFF2-40B4-BE49-F238E27FC236}">
                    <a16:creationId xmlns:a16="http://schemas.microsoft.com/office/drawing/2014/main" id="{48B95B8C-BD2D-D228-9667-EAD604936355}"/>
                  </a:ext>
                </a:extLst>
              </p:cNvPr>
              <p:cNvCxnSpPr>
                <a:cxnSpLocks/>
              </p:cNvCxnSpPr>
              <p:nvPr/>
            </p:nvCxnSpPr>
            <p:spPr>
              <a:xfrm flipV="1">
                <a:off x="654953" y="2982186"/>
                <a:ext cx="173921" cy="45561"/>
              </a:xfrm>
              <a:prstGeom prst="straightConnector1">
                <a:avLst/>
              </a:prstGeom>
              <a:noFill/>
              <a:ln w="19050" cap="flat" cmpd="sng" algn="ctr">
                <a:solidFill>
                  <a:srgbClr val="4472C4">
                    <a:lumMod val="75000"/>
                  </a:srgbClr>
                </a:solidFill>
                <a:prstDash val="solid"/>
                <a:miter lim="800000"/>
                <a:tailEnd type="triangle"/>
              </a:ln>
              <a:effectLst/>
            </p:spPr>
          </p:cxnSp>
          <p:sp>
            <p:nvSpPr>
              <p:cNvPr id="32810" name="椭圆 32809">
                <a:extLst>
                  <a:ext uri="{FF2B5EF4-FFF2-40B4-BE49-F238E27FC236}">
                    <a16:creationId xmlns:a16="http://schemas.microsoft.com/office/drawing/2014/main" id="{0D79A9F3-3434-6C21-A9BA-95F3B6DB1091}"/>
                  </a:ext>
                </a:extLst>
              </p:cNvPr>
              <p:cNvSpPr/>
              <p:nvPr/>
            </p:nvSpPr>
            <p:spPr>
              <a:xfrm>
                <a:off x="1926139" y="2210119"/>
                <a:ext cx="222020" cy="437270"/>
              </a:xfrm>
              <a:prstGeom prst="ellipse">
                <a:avLst/>
              </a:prstGeom>
              <a:solidFill>
                <a:srgbClr val="FFFFFF">
                  <a:alpha val="38431"/>
                </a:srgbClr>
              </a:solidFill>
              <a:ln w="15875" cap="flat" cmpd="sng" algn="ctr">
                <a:solidFill>
                  <a:sysClr val="windowText" lastClr="000000"/>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32811" name="直线箭头连接符 105">
                <a:extLst>
                  <a:ext uri="{FF2B5EF4-FFF2-40B4-BE49-F238E27FC236}">
                    <a16:creationId xmlns:a16="http://schemas.microsoft.com/office/drawing/2014/main" id="{4241B503-EA89-69BB-216C-8697B4418C42}"/>
                  </a:ext>
                </a:extLst>
              </p:cNvPr>
              <p:cNvCxnSpPr>
                <a:cxnSpLocks/>
              </p:cNvCxnSpPr>
              <p:nvPr/>
            </p:nvCxnSpPr>
            <p:spPr>
              <a:xfrm flipV="1">
                <a:off x="654953" y="2293625"/>
                <a:ext cx="173921" cy="45561"/>
              </a:xfrm>
              <a:prstGeom prst="straightConnector1">
                <a:avLst/>
              </a:prstGeom>
              <a:noFill/>
              <a:ln w="19050" cap="flat" cmpd="sng" algn="ctr">
                <a:solidFill>
                  <a:srgbClr val="4472C4">
                    <a:lumMod val="75000"/>
                  </a:srgbClr>
                </a:solidFill>
                <a:prstDash val="solid"/>
                <a:miter lim="800000"/>
                <a:tailEnd type="triangle"/>
              </a:ln>
              <a:effectLst/>
            </p:spPr>
          </p:cxnSp>
          <p:cxnSp>
            <p:nvCxnSpPr>
              <p:cNvPr id="32812" name="直线箭头连接符 110">
                <a:extLst>
                  <a:ext uri="{FF2B5EF4-FFF2-40B4-BE49-F238E27FC236}">
                    <a16:creationId xmlns:a16="http://schemas.microsoft.com/office/drawing/2014/main" id="{C87D0743-B171-B5D7-B51D-C3453F8499E2}"/>
                  </a:ext>
                </a:extLst>
              </p:cNvPr>
              <p:cNvCxnSpPr>
                <a:cxnSpLocks/>
              </p:cNvCxnSpPr>
              <p:nvPr/>
            </p:nvCxnSpPr>
            <p:spPr>
              <a:xfrm flipV="1">
                <a:off x="2357875" y="2836889"/>
                <a:ext cx="0" cy="284089"/>
              </a:xfrm>
              <a:prstGeom prst="straightConnector1">
                <a:avLst/>
              </a:prstGeom>
              <a:noFill/>
              <a:ln w="28575" cap="flat" cmpd="sng" algn="ctr">
                <a:solidFill>
                  <a:sysClr val="windowText" lastClr="000000">
                    <a:lumMod val="65000"/>
                    <a:lumOff val="35000"/>
                  </a:sysClr>
                </a:solidFill>
                <a:prstDash val="solid"/>
                <a:miter lim="800000"/>
                <a:tailEnd type="triangle"/>
              </a:ln>
              <a:effectLst/>
            </p:spPr>
          </p:cxnSp>
        </p:grpSp>
        <p:cxnSp>
          <p:nvCxnSpPr>
            <p:cNvPr id="32817" name="直线箭头连接符 111">
              <a:extLst>
                <a:ext uri="{FF2B5EF4-FFF2-40B4-BE49-F238E27FC236}">
                  <a16:creationId xmlns:a16="http://schemas.microsoft.com/office/drawing/2014/main" id="{20694747-9B99-DDF7-4858-C7FE26518CA6}"/>
                </a:ext>
              </a:extLst>
            </p:cNvPr>
            <p:cNvCxnSpPr>
              <a:cxnSpLocks/>
            </p:cNvCxnSpPr>
            <p:nvPr/>
          </p:nvCxnSpPr>
          <p:spPr>
            <a:xfrm>
              <a:off x="1131163" y="3040381"/>
              <a:ext cx="171084" cy="187192"/>
            </a:xfrm>
            <a:prstGeom prst="straightConnector1">
              <a:avLst/>
            </a:prstGeom>
            <a:noFill/>
            <a:ln w="28575" cap="flat" cmpd="sng" algn="ctr">
              <a:solidFill>
                <a:sysClr val="windowText" lastClr="000000">
                  <a:lumMod val="65000"/>
                  <a:lumOff val="35000"/>
                </a:sysClr>
              </a:solidFill>
              <a:prstDash val="solid"/>
              <a:miter lim="800000"/>
              <a:tailEnd type="triangle"/>
            </a:ln>
            <a:effectLst/>
          </p:spPr>
        </p:cxnSp>
        <p:sp>
          <p:nvSpPr>
            <p:cNvPr id="32818" name="文本框 28">
              <a:extLst>
                <a:ext uri="{FF2B5EF4-FFF2-40B4-BE49-F238E27FC236}">
                  <a16:creationId xmlns:a16="http://schemas.microsoft.com/office/drawing/2014/main" id="{1B7B1E12-267E-E48E-68CE-020831F9EFF4}"/>
                </a:ext>
              </a:extLst>
            </p:cNvPr>
            <p:cNvSpPr txBox="1"/>
            <p:nvPr/>
          </p:nvSpPr>
          <p:spPr>
            <a:xfrm>
              <a:off x="1338567" y="2808710"/>
              <a:ext cx="171356" cy="261610"/>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r>
                <a:rPr kumimoji="1" lang="en-US" altLang="zh-CN" sz="1100" b="1" i="1" dirty="0">
                  <a:solidFill>
                    <a:prstClr val="black">
                      <a:lumMod val="65000"/>
                      <a:lumOff val="35000"/>
                    </a:prstClr>
                  </a:solidFill>
                  <a:latin typeface="Times New Roman" panose="02020603050405020304" pitchFamily="18" charset="0"/>
                  <a:ea typeface="Microsoft YaHei" panose="020B0503020204020204" pitchFamily="34" charset="-122"/>
                  <a:cs typeface="Times New Roman" panose="02020603050405020304" pitchFamily="18" charset="0"/>
                </a:rPr>
                <a:t>x</a:t>
              </a:r>
              <a:endParaRPr kumimoji="1" lang="zh-CN" altLang="en-US" sz="1100" b="1" i="1" dirty="0">
                <a:solidFill>
                  <a:prstClr val="black">
                    <a:lumMod val="65000"/>
                    <a:lumOff val="35000"/>
                  </a:prstClr>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32819" name="文本框 21">
              <a:extLst>
                <a:ext uri="{FF2B5EF4-FFF2-40B4-BE49-F238E27FC236}">
                  <a16:creationId xmlns:a16="http://schemas.microsoft.com/office/drawing/2014/main" id="{67AD76B2-245E-0DAE-DF56-67286F2ED027}"/>
                </a:ext>
              </a:extLst>
            </p:cNvPr>
            <p:cNvSpPr txBox="1"/>
            <p:nvPr/>
          </p:nvSpPr>
          <p:spPr>
            <a:xfrm>
              <a:off x="1298164" y="3007884"/>
              <a:ext cx="171356" cy="261610"/>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r>
                <a:rPr kumimoji="1" lang="en-US" altLang="zh-CN" sz="1100" b="1" i="1" dirty="0">
                  <a:solidFill>
                    <a:prstClr val="black">
                      <a:lumMod val="65000"/>
                      <a:lumOff val="35000"/>
                    </a:prstClr>
                  </a:solidFill>
                  <a:latin typeface="Times New Roman" panose="02020603050405020304" pitchFamily="18" charset="0"/>
                  <a:ea typeface="Microsoft YaHei" panose="020B0503020204020204" pitchFamily="34" charset="-122"/>
                  <a:cs typeface="Times New Roman" panose="02020603050405020304" pitchFamily="18" charset="0"/>
                </a:rPr>
                <a:t>y</a:t>
              </a:r>
              <a:endParaRPr kumimoji="1" lang="zh-CN" altLang="en-US" sz="1100" b="1" i="1" dirty="0">
                <a:solidFill>
                  <a:prstClr val="black">
                    <a:lumMod val="65000"/>
                    <a:lumOff val="35000"/>
                  </a:prstClr>
                </a:solidFill>
                <a:latin typeface="Times New Roman" panose="02020603050405020304" pitchFamily="18" charset="0"/>
                <a:ea typeface="Microsoft YaHei" panose="020B0503020204020204" pitchFamily="34" charset="-122"/>
                <a:cs typeface="Times New Roman" panose="02020603050405020304" pitchFamily="18" charset="0"/>
              </a:endParaRPr>
            </a:p>
          </p:txBody>
        </p:sp>
        <p:sp>
          <p:nvSpPr>
            <p:cNvPr id="32820" name="文本框 30">
              <a:extLst>
                <a:ext uri="{FF2B5EF4-FFF2-40B4-BE49-F238E27FC236}">
                  <a16:creationId xmlns:a16="http://schemas.microsoft.com/office/drawing/2014/main" id="{694D0FE9-6560-F484-0949-A2F6FBFC9CB0}"/>
                </a:ext>
              </a:extLst>
            </p:cNvPr>
            <p:cNvSpPr txBox="1"/>
            <p:nvPr/>
          </p:nvSpPr>
          <p:spPr>
            <a:xfrm>
              <a:off x="1149427" y="2683538"/>
              <a:ext cx="171356" cy="261610"/>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r>
                <a:rPr kumimoji="1" lang="en-US" altLang="zh-CN" sz="1100" b="1" i="1" dirty="0">
                  <a:solidFill>
                    <a:prstClr val="black">
                      <a:lumMod val="65000"/>
                      <a:lumOff val="35000"/>
                    </a:prstClr>
                  </a:solidFill>
                  <a:latin typeface="Times New Roman" panose="02020603050405020304" pitchFamily="18" charset="0"/>
                  <a:ea typeface="Microsoft YaHei" panose="020B0503020204020204" pitchFamily="34" charset="-122"/>
                  <a:cs typeface="Times New Roman" panose="02020603050405020304" pitchFamily="18" charset="0"/>
                </a:rPr>
                <a:t>z</a:t>
              </a:r>
              <a:endParaRPr kumimoji="1" lang="zh-CN" altLang="en-US" sz="1100" b="1" i="1" dirty="0">
                <a:solidFill>
                  <a:prstClr val="black">
                    <a:lumMod val="65000"/>
                    <a:lumOff val="35000"/>
                  </a:prstClr>
                </a:solidFill>
                <a:latin typeface="Times New Roman" panose="02020603050405020304" pitchFamily="18" charset="0"/>
                <a:ea typeface="Microsoft YaHei" panose="020B0503020204020204" pitchFamily="34" charset="-122"/>
                <a:cs typeface="Times New Roman" panose="02020603050405020304" pitchFamily="18" charset="0"/>
              </a:endParaRPr>
            </a:p>
          </p:txBody>
        </p:sp>
      </p:grpSp>
      <p:grpSp>
        <p:nvGrpSpPr>
          <p:cNvPr id="32822" name="组合 32821">
            <a:extLst>
              <a:ext uri="{FF2B5EF4-FFF2-40B4-BE49-F238E27FC236}">
                <a16:creationId xmlns:a16="http://schemas.microsoft.com/office/drawing/2014/main" id="{C09C3766-F85E-280D-D470-97CD9FC313F4}"/>
              </a:ext>
            </a:extLst>
          </p:cNvPr>
          <p:cNvGrpSpPr/>
          <p:nvPr/>
        </p:nvGrpSpPr>
        <p:grpSpPr>
          <a:xfrm>
            <a:off x="-837383" y="3751971"/>
            <a:ext cx="8118062" cy="2423987"/>
            <a:chOff x="869156" y="1304370"/>
            <a:chExt cx="8118062" cy="2423987"/>
          </a:xfrm>
        </p:grpSpPr>
        <p:grpSp>
          <p:nvGrpSpPr>
            <p:cNvPr id="32823" name="组合 32822">
              <a:extLst>
                <a:ext uri="{FF2B5EF4-FFF2-40B4-BE49-F238E27FC236}">
                  <a16:creationId xmlns:a16="http://schemas.microsoft.com/office/drawing/2014/main" id="{8DEE4AF3-EA11-71F7-8777-1FCA1C5BA0E7}"/>
                </a:ext>
              </a:extLst>
            </p:cNvPr>
            <p:cNvGrpSpPr/>
            <p:nvPr/>
          </p:nvGrpSpPr>
          <p:grpSpPr>
            <a:xfrm>
              <a:off x="869156" y="2302468"/>
              <a:ext cx="926157" cy="581101"/>
              <a:chOff x="1804898" y="2350713"/>
              <a:chExt cx="719877" cy="457560"/>
            </a:xfrm>
          </p:grpSpPr>
          <p:cxnSp>
            <p:nvCxnSpPr>
              <p:cNvPr id="32833" name="直线箭头连接符 3">
                <a:extLst>
                  <a:ext uri="{FF2B5EF4-FFF2-40B4-BE49-F238E27FC236}">
                    <a16:creationId xmlns:a16="http://schemas.microsoft.com/office/drawing/2014/main" id="{E68356FF-BAFA-FCB7-082E-9D2991D962D0}"/>
                  </a:ext>
                </a:extLst>
              </p:cNvPr>
              <p:cNvCxnSpPr>
                <a:cxnSpLocks/>
              </p:cNvCxnSpPr>
              <p:nvPr/>
            </p:nvCxnSpPr>
            <p:spPr>
              <a:xfrm flipH="1" flipV="1">
                <a:off x="1849962" y="2417312"/>
                <a:ext cx="144559" cy="163470"/>
              </a:xfrm>
              <a:prstGeom prst="straightConnector1">
                <a:avLst/>
              </a:prstGeom>
              <a:noFill/>
              <a:ln w="19050" cap="flat" cmpd="sng" algn="ctr">
                <a:solidFill>
                  <a:srgbClr val="FFFFFF"/>
                </a:solidFill>
                <a:prstDash val="solid"/>
                <a:miter lim="800000"/>
                <a:tailEnd type="triangle"/>
              </a:ln>
              <a:effectLst/>
            </p:spPr>
          </p:cxnSp>
          <p:cxnSp>
            <p:nvCxnSpPr>
              <p:cNvPr id="32834" name="直线箭头连接符 9">
                <a:extLst>
                  <a:ext uri="{FF2B5EF4-FFF2-40B4-BE49-F238E27FC236}">
                    <a16:creationId xmlns:a16="http://schemas.microsoft.com/office/drawing/2014/main" id="{972AC90B-7F9D-1F46-8F74-6C6381E56B3E}"/>
                  </a:ext>
                </a:extLst>
              </p:cNvPr>
              <p:cNvCxnSpPr>
                <a:cxnSpLocks/>
              </p:cNvCxnSpPr>
              <p:nvPr/>
            </p:nvCxnSpPr>
            <p:spPr>
              <a:xfrm flipH="1" flipV="1">
                <a:off x="1959617" y="2384865"/>
                <a:ext cx="144559" cy="163470"/>
              </a:xfrm>
              <a:prstGeom prst="straightConnector1">
                <a:avLst/>
              </a:prstGeom>
              <a:noFill/>
              <a:ln w="19050" cap="flat" cmpd="sng" algn="ctr">
                <a:solidFill>
                  <a:srgbClr val="FFFFFF"/>
                </a:solidFill>
                <a:prstDash val="solid"/>
                <a:miter lim="800000"/>
                <a:tailEnd type="triangle"/>
              </a:ln>
              <a:effectLst/>
            </p:spPr>
          </p:cxnSp>
          <p:cxnSp>
            <p:nvCxnSpPr>
              <p:cNvPr id="32835" name="直线箭头连接符 11">
                <a:extLst>
                  <a:ext uri="{FF2B5EF4-FFF2-40B4-BE49-F238E27FC236}">
                    <a16:creationId xmlns:a16="http://schemas.microsoft.com/office/drawing/2014/main" id="{901F2C0D-AE36-6A35-A6F0-59D0A9B89BAD}"/>
                  </a:ext>
                </a:extLst>
              </p:cNvPr>
              <p:cNvCxnSpPr>
                <a:cxnSpLocks/>
              </p:cNvCxnSpPr>
              <p:nvPr/>
            </p:nvCxnSpPr>
            <p:spPr>
              <a:xfrm flipH="1" flipV="1">
                <a:off x="2070038" y="2350713"/>
                <a:ext cx="144559" cy="163470"/>
              </a:xfrm>
              <a:prstGeom prst="straightConnector1">
                <a:avLst/>
              </a:prstGeom>
              <a:noFill/>
              <a:ln w="19050" cap="flat" cmpd="sng" algn="ctr">
                <a:solidFill>
                  <a:srgbClr val="FFFFFF"/>
                </a:solidFill>
                <a:prstDash val="solid"/>
                <a:miter lim="800000"/>
                <a:tailEnd type="triangle"/>
              </a:ln>
              <a:effectLst/>
            </p:spPr>
          </p:cxnSp>
          <p:sp>
            <p:nvSpPr>
              <p:cNvPr id="32836" name="文本框 32835">
                <a:extLst>
                  <a:ext uri="{FF2B5EF4-FFF2-40B4-BE49-F238E27FC236}">
                    <a16:creationId xmlns:a16="http://schemas.microsoft.com/office/drawing/2014/main" id="{032C411E-0EFB-1968-7A92-13CADD2A27EB}"/>
                  </a:ext>
                </a:extLst>
              </p:cNvPr>
              <p:cNvSpPr txBox="1"/>
              <p:nvPr/>
            </p:nvSpPr>
            <p:spPr>
              <a:xfrm>
                <a:off x="1804898" y="2438941"/>
                <a:ext cx="719877" cy="369332"/>
              </a:xfrm>
              <a:prstGeom prst="rect">
                <a:avLst/>
              </a:prstGeom>
              <a:noFill/>
              <a:scene3d>
                <a:camera prst="isometricRightUp">
                  <a:rot lat="1200000" lon="19200000" rev="0"/>
                </a:camera>
                <a:lightRig rig="threePt" dir="t"/>
              </a:scene3d>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1" lang="en-US" altLang="zh-CN" sz="18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rPr>
                  <a:t>vapor</a:t>
                </a:r>
                <a:endParaRPr kumimoji="1" lang="zh-CN" altLang="en-US" sz="18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endParaRPr>
              </a:p>
            </p:txBody>
          </p:sp>
        </p:grpSp>
        <p:grpSp>
          <p:nvGrpSpPr>
            <p:cNvPr id="32824" name="组合 32823">
              <a:extLst>
                <a:ext uri="{FF2B5EF4-FFF2-40B4-BE49-F238E27FC236}">
                  <a16:creationId xmlns:a16="http://schemas.microsoft.com/office/drawing/2014/main" id="{827CA515-4B6D-A600-DEE3-179B4702A887}"/>
                </a:ext>
              </a:extLst>
            </p:cNvPr>
            <p:cNvGrpSpPr/>
            <p:nvPr/>
          </p:nvGrpSpPr>
          <p:grpSpPr>
            <a:xfrm>
              <a:off x="6129996" y="1942057"/>
              <a:ext cx="2396342" cy="1786300"/>
              <a:chOff x="1524000" y="1040240"/>
              <a:chExt cx="6096000" cy="4544132"/>
            </a:xfrm>
          </p:grpSpPr>
          <p:pic>
            <p:nvPicPr>
              <p:cNvPr id="32831" name="图片 32830">
                <a:extLst>
                  <a:ext uri="{FF2B5EF4-FFF2-40B4-BE49-F238E27FC236}">
                    <a16:creationId xmlns:a16="http://schemas.microsoft.com/office/drawing/2014/main" id="{BE195280-2974-8DDB-E9BF-D5B8A38205A4}"/>
                  </a:ext>
                </a:extLst>
              </p:cNvPr>
              <p:cNvPicPr>
                <a:picLocks noChangeAspect="1"/>
              </p:cNvPicPr>
              <p:nvPr/>
            </p:nvPicPr>
            <p:blipFill>
              <a:blip r:embed="rId8"/>
              <a:srcRect t="22560" b="20417"/>
              <a:stretch>
                <a:fillRect/>
              </a:stretch>
            </p:blipFill>
            <p:spPr>
              <a:xfrm>
                <a:off x="1524000" y="1040240"/>
                <a:ext cx="6096000" cy="2607130"/>
              </a:xfrm>
              <a:prstGeom prst="rect">
                <a:avLst/>
              </a:prstGeom>
            </p:spPr>
          </p:pic>
          <p:pic>
            <p:nvPicPr>
              <p:cNvPr id="32832" name="图片 32831">
                <a:extLst>
                  <a:ext uri="{FF2B5EF4-FFF2-40B4-BE49-F238E27FC236}">
                    <a16:creationId xmlns:a16="http://schemas.microsoft.com/office/drawing/2014/main" id="{8530B31B-3919-CBEE-4E1B-9DE96DF340B9}"/>
                  </a:ext>
                </a:extLst>
              </p:cNvPr>
              <p:cNvPicPr>
                <a:picLocks noChangeAspect="1"/>
              </p:cNvPicPr>
              <p:nvPr/>
            </p:nvPicPr>
            <p:blipFill>
              <a:blip r:embed="rId9"/>
              <a:srcRect t="31964" b="29405"/>
              <a:stretch>
                <a:fillRect/>
              </a:stretch>
            </p:blipFill>
            <p:spPr>
              <a:xfrm>
                <a:off x="1524000" y="3818164"/>
                <a:ext cx="6096000" cy="1766208"/>
              </a:xfrm>
              <a:prstGeom prst="rect">
                <a:avLst/>
              </a:prstGeom>
            </p:spPr>
          </p:pic>
        </p:grpSp>
        <p:pic>
          <p:nvPicPr>
            <p:cNvPr id="32825" name="图片 32824">
              <a:extLst>
                <a:ext uri="{FF2B5EF4-FFF2-40B4-BE49-F238E27FC236}">
                  <a16:creationId xmlns:a16="http://schemas.microsoft.com/office/drawing/2014/main" id="{91E7FBD9-906B-37EB-61BD-773EECC2F592}"/>
                </a:ext>
              </a:extLst>
            </p:cNvPr>
            <p:cNvPicPr>
              <a:picLocks noChangeAspect="1"/>
            </p:cNvPicPr>
            <p:nvPr/>
          </p:nvPicPr>
          <p:blipFill>
            <a:blip r:embed="rId6"/>
            <a:srcRect l="5714" t="44464" r="9285" b="43632"/>
            <a:stretch>
              <a:fillRect/>
            </a:stretch>
          </p:blipFill>
          <p:spPr>
            <a:xfrm>
              <a:off x="2388356" y="1304370"/>
              <a:ext cx="6598862" cy="693158"/>
            </a:xfrm>
            <a:prstGeom prst="rect">
              <a:avLst/>
            </a:prstGeom>
          </p:spPr>
        </p:pic>
        <p:pic>
          <p:nvPicPr>
            <p:cNvPr id="32826" name="图片 32825">
              <a:extLst>
                <a:ext uri="{FF2B5EF4-FFF2-40B4-BE49-F238E27FC236}">
                  <a16:creationId xmlns:a16="http://schemas.microsoft.com/office/drawing/2014/main" id="{5A2AB885-AB7A-7FBF-1626-B89FFC520C9A}"/>
                </a:ext>
              </a:extLst>
            </p:cNvPr>
            <p:cNvPicPr>
              <a:picLocks noChangeAspect="1"/>
            </p:cNvPicPr>
            <p:nvPr/>
          </p:nvPicPr>
          <p:blipFill>
            <a:blip r:embed="rId10"/>
            <a:srcRect l="17048" t="30489" r="5992" b="16131"/>
            <a:stretch>
              <a:fillRect/>
            </a:stretch>
          </p:blipFill>
          <p:spPr>
            <a:xfrm>
              <a:off x="2717647" y="2060667"/>
              <a:ext cx="3205844" cy="1667690"/>
            </a:xfrm>
            <a:custGeom>
              <a:avLst/>
              <a:gdLst>
                <a:gd name="connsiteX0" fmla="*/ 1602922 w 3205844"/>
                <a:gd name="connsiteY0" fmla="*/ 0 h 1667690"/>
                <a:gd name="connsiteX1" fmla="*/ 3205844 w 3205844"/>
                <a:gd name="connsiteY1" fmla="*/ 833845 h 1667690"/>
                <a:gd name="connsiteX2" fmla="*/ 1602922 w 3205844"/>
                <a:gd name="connsiteY2" fmla="*/ 1667690 h 1667690"/>
                <a:gd name="connsiteX3" fmla="*/ 0 w 3205844"/>
                <a:gd name="connsiteY3" fmla="*/ 833845 h 1667690"/>
                <a:gd name="connsiteX4" fmla="*/ 1602922 w 3205844"/>
                <a:gd name="connsiteY4" fmla="*/ 0 h 1667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5844" h="1667690">
                  <a:moveTo>
                    <a:pt x="1602922" y="0"/>
                  </a:moveTo>
                  <a:cubicBezTo>
                    <a:pt x="2488191" y="0"/>
                    <a:pt x="3205844" y="373325"/>
                    <a:pt x="3205844" y="833845"/>
                  </a:cubicBezTo>
                  <a:cubicBezTo>
                    <a:pt x="3205844" y="1294365"/>
                    <a:pt x="2488191" y="1667690"/>
                    <a:pt x="1602922" y="1667690"/>
                  </a:cubicBezTo>
                  <a:cubicBezTo>
                    <a:pt x="717653" y="1667690"/>
                    <a:pt x="0" y="1294365"/>
                    <a:pt x="0" y="833845"/>
                  </a:cubicBezTo>
                  <a:cubicBezTo>
                    <a:pt x="0" y="373325"/>
                    <a:pt x="717653" y="0"/>
                    <a:pt x="1602922" y="0"/>
                  </a:cubicBezTo>
                  <a:close/>
                </a:path>
              </a:pathLst>
            </a:custGeom>
            <a:ln w="12700">
              <a:solidFill>
                <a:sysClr val="windowText" lastClr="000000"/>
              </a:solidFill>
              <a:prstDash val="sysDash"/>
            </a:ln>
            <a:effectLst>
              <a:outerShdw blurRad="63500" sx="102000" sy="102000" algn="ctr" rotWithShape="0">
                <a:prstClr val="black">
                  <a:alpha val="40000"/>
                </a:prstClr>
              </a:outerShdw>
            </a:effectLst>
          </p:spPr>
        </p:pic>
        <p:sp>
          <p:nvSpPr>
            <p:cNvPr id="32827" name="梯形 32826">
              <a:extLst>
                <a:ext uri="{FF2B5EF4-FFF2-40B4-BE49-F238E27FC236}">
                  <a16:creationId xmlns:a16="http://schemas.microsoft.com/office/drawing/2014/main" id="{8A1F496B-FDC3-E10B-BDFB-3C8DE181B036}"/>
                </a:ext>
              </a:extLst>
            </p:cNvPr>
            <p:cNvSpPr/>
            <p:nvPr/>
          </p:nvSpPr>
          <p:spPr>
            <a:xfrm rot="19819444">
              <a:off x="2958140" y="1712230"/>
              <a:ext cx="640350" cy="541262"/>
            </a:xfrm>
            <a:prstGeom prst="trapezoid">
              <a:avLst>
                <a:gd name="adj" fmla="val 33666"/>
              </a:avLst>
            </a:prstGeom>
            <a:gradFill flip="none" rotWithShape="1">
              <a:gsLst>
                <a:gs pos="38000">
                  <a:srgbClr val="E7E6E6">
                    <a:lumMod val="90000"/>
                  </a:srgbClr>
                </a:gs>
                <a:gs pos="51000">
                  <a:sysClr val="window" lastClr="FFFFFF">
                    <a:lumMod val="65000"/>
                    <a:alpha val="57000"/>
                  </a:sysClr>
                </a:gs>
                <a:gs pos="0">
                  <a:srgbClr val="E7E6E6">
                    <a:lumMod val="90000"/>
                    <a:alpha val="0"/>
                  </a:srgbClr>
                </a:gs>
                <a:gs pos="64000">
                  <a:sysClr val="window" lastClr="FFFFFF">
                    <a:lumMod val="85000"/>
                    <a:alpha val="54000"/>
                  </a:sysClr>
                </a:gs>
                <a:gs pos="89000">
                  <a:srgbClr val="DE8140">
                    <a:alpha val="0"/>
                  </a:srgbClr>
                </a:gs>
              </a:gsLst>
              <a:lin ang="16200000" scaled="1"/>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828" name="椭圆 32827">
              <a:extLst>
                <a:ext uri="{FF2B5EF4-FFF2-40B4-BE49-F238E27FC236}">
                  <a16:creationId xmlns:a16="http://schemas.microsoft.com/office/drawing/2014/main" id="{89945BA6-7CF4-C0F9-417F-27D103464A27}"/>
                </a:ext>
              </a:extLst>
            </p:cNvPr>
            <p:cNvSpPr/>
            <p:nvPr/>
          </p:nvSpPr>
          <p:spPr>
            <a:xfrm>
              <a:off x="3018649" y="1650949"/>
              <a:ext cx="320068" cy="320068"/>
            </a:xfrm>
            <a:prstGeom prst="ellipse">
              <a:avLst/>
            </a:prstGeom>
            <a:solidFill>
              <a:srgbClr val="FFFFFF">
                <a:alpha val="38431"/>
              </a:srgbClr>
            </a:solidFill>
            <a:ln w="15875" cap="flat" cmpd="sng" algn="ctr">
              <a:solidFill>
                <a:sysClr val="windowText" lastClr="000000"/>
              </a:solidFill>
              <a:prstDash val="sys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829" name="燕尾形箭头 37">
              <a:extLst>
                <a:ext uri="{FF2B5EF4-FFF2-40B4-BE49-F238E27FC236}">
                  <a16:creationId xmlns:a16="http://schemas.microsoft.com/office/drawing/2014/main" id="{92325F49-3862-653F-C27C-6B1A7540690F}"/>
                </a:ext>
              </a:extLst>
            </p:cNvPr>
            <p:cNvSpPr/>
            <p:nvPr/>
          </p:nvSpPr>
          <p:spPr>
            <a:xfrm rot="20402393">
              <a:off x="5522918" y="2329211"/>
              <a:ext cx="596702" cy="306028"/>
            </a:xfrm>
            <a:prstGeom prst="notchedRightArrow">
              <a:avLst>
                <a:gd name="adj1" fmla="val 39147"/>
                <a:gd name="adj2" fmla="val 54221"/>
              </a:avLst>
            </a:prstGeom>
            <a:gradFill flip="none" rotWithShape="1">
              <a:gsLst>
                <a:gs pos="81000">
                  <a:sysClr val="window" lastClr="FFFFFF">
                    <a:lumMod val="65000"/>
                    <a:alpha val="80000"/>
                  </a:sysClr>
                </a:gs>
                <a:gs pos="0">
                  <a:sysClr val="window" lastClr="FFFFFF">
                    <a:lumMod val="75000"/>
                    <a:alpha val="17244"/>
                  </a:sysClr>
                </a:gs>
                <a:gs pos="100000">
                  <a:sysClr val="window" lastClr="FFFFFF">
                    <a:lumMod val="65000"/>
                  </a:sysClr>
                </a:gs>
              </a:gsLst>
              <a:lin ang="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Avenir Book" panose="02000503020000020003" pitchFamily="2" charset="0"/>
                <a:ea typeface="等线" panose="02010600030101010101" pitchFamily="2" charset="-122"/>
                <a:cs typeface="+mn-cs"/>
              </a:endParaRPr>
            </a:p>
          </p:txBody>
        </p:sp>
        <p:sp>
          <p:nvSpPr>
            <p:cNvPr id="32830" name="燕尾形箭头 38">
              <a:extLst>
                <a:ext uri="{FF2B5EF4-FFF2-40B4-BE49-F238E27FC236}">
                  <a16:creationId xmlns:a16="http://schemas.microsoft.com/office/drawing/2014/main" id="{86CC953D-D6E3-8E28-000A-94DA9AFF0CCA}"/>
                </a:ext>
              </a:extLst>
            </p:cNvPr>
            <p:cNvSpPr/>
            <p:nvPr/>
          </p:nvSpPr>
          <p:spPr>
            <a:xfrm rot="945126">
              <a:off x="5476492" y="3173860"/>
              <a:ext cx="639875" cy="306028"/>
            </a:xfrm>
            <a:prstGeom prst="notchedRightArrow">
              <a:avLst>
                <a:gd name="adj1" fmla="val 39147"/>
                <a:gd name="adj2" fmla="val 54221"/>
              </a:avLst>
            </a:prstGeom>
            <a:gradFill flip="none" rotWithShape="1">
              <a:gsLst>
                <a:gs pos="81000">
                  <a:sysClr val="window" lastClr="FFFFFF">
                    <a:lumMod val="65000"/>
                    <a:alpha val="80000"/>
                  </a:sysClr>
                </a:gs>
                <a:gs pos="0">
                  <a:sysClr val="window" lastClr="FFFFFF">
                    <a:lumMod val="75000"/>
                    <a:alpha val="17244"/>
                  </a:sysClr>
                </a:gs>
                <a:gs pos="100000">
                  <a:sysClr val="window" lastClr="FFFFFF">
                    <a:lumMod val="65000"/>
                  </a:sysClr>
                </a:gs>
              </a:gsLst>
              <a:lin ang="0" scaled="1"/>
              <a:tileRect/>
            </a:gra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a:ln>
                  <a:noFill/>
                </a:ln>
                <a:solidFill>
                  <a:prstClr val="white"/>
                </a:solidFill>
                <a:effectLst/>
                <a:uLnTx/>
                <a:uFillTx/>
                <a:latin typeface="Avenir Book" panose="02000503020000020003" pitchFamily="2" charset="0"/>
                <a:ea typeface="等线" panose="02010600030101010101" pitchFamily="2" charset="-122"/>
                <a:cs typeface="+mn-cs"/>
              </a:endParaRPr>
            </a:p>
          </p:txBody>
        </p:sp>
      </p:grpSp>
      <p:sp>
        <p:nvSpPr>
          <p:cNvPr id="32838" name="文本框 32837">
            <a:extLst>
              <a:ext uri="{FF2B5EF4-FFF2-40B4-BE49-F238E27FC236}">
                <a16:creationId xmlns:a16="http://schemas.microsoft.com/office/drawing/2014/main" id="{A75301AC-213C-66ED-BDED-A461A67DDE9D}"/>
              </a:ext>
            </a:extLst>
          </p:cNvPr>
          <p:cNvSpPr txBox="1"/>
          <p:nvPr/>
        </p:nvSpPr>
        <p:spPr>
          <a:xfrm>
            <a:off x="2853993" y="3054029"/>
            <a:ext cx="3100847"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代表性体积单元</a:t>
            </a:r>
            <a:r>
              <a:rPr lang="en-US" altLang="zh-CN" b="1" dirty="0">
                <a:latin typeface="微软雅黑" panose="020B0503020204020204" pitchFamily="34" charset="-122"/>
                <a:ea typeface="微软雅黑" panose="020B0503020204020204" pitchFamily="34" charset="-122"/>
              </a:rPr>
              <a:t>(RVE)</a:t>
            </a:r>
            <a:r>
              <a:rPr lang="zh-CN" altLang="en-US" b="1" dirty="0">
                <a:latin typeface="微软雅黑" panose="020B0503020204020204" pitchFamily="34" charset="-122"/>
                <a:ea typeface="微软雅黑" panose="020B0503020204020204" pitchFamily="34" charset="-122"/>
              </a:rPr>
              <a:t>示意图</a:t>
            </a:r>
          </a:p>
        </p:txBody>
      </p:sp>
      <p:sp>
        <p:nvSpPr>
          <p:cNvPr id="32839" name="文本框 32838">
            <a:extLst>
              <a:ext uri="{FF2B5EF4-FFF2-40B4-BE49-F238E27FC236}">
                <a16:creationId xmlns:a16="http://schemas.microsoft.com/office/drawing/2014/main" id="{D193FD92-4D2D-1AA6-BC2A-A2E2A939CA65}"/>
              </a:ext>
            </a:extLst>
          </p:cNvPr>
          <p:cNvSpPr txBox="1"/>
          <p:nvPr/>
        </p:nvSpPr>
        <p:spPr>
          <a:xfrm>
            <a:off x="2666528" y="6375955"/>
            <a:ext cx="3100847" cy="36933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网格划分</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D1CB3-4185-49EE-9753-3B0C0AE08405}"/>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B8DA2E9-3F8C-A0AF-DEDF-5A2CBC6304F7}"/>
              </a:ext>
            </a:extLst>
          </p:cNvPr>
          <p:cNvSpPr>
            <a:spLocks noGrp="1"/>
          </p:cNvSpPr>
          <p:nvPr>
            <p:ph type="title"/>
          </p:nvPr>
        </p:nvSpPr>
        <p:spPr>
          <a:xfrm>
            <a:off x="69850" y="112713"/>
            <a:ext cx="602615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研究方法</a:t>
            </a:r>
            <a:r>
              <a:rPr lang="en-US" altLang="zh-CN"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控制方程</a:t>
            </a:r>
          </a:p>
        </p:txBody>
      </p:sp>
      <p:grpSp>
        <p:nvGrpSpPr>
          <p:cNvPr id="32772" name="组合 2">
            <a:extLst>
              <a:ext uri="{FF2B5EF4-FFF2-40B4-BE49-F238E27FC236}">
                <a16:creationId xmlns:a16="http://schemas.microsoft.com/office/drawing/2014/main" id="{8F888AC9-C7CD-FF33-6E20-016CB24FC81E}"/>
              </a:ext>
            </a:extLst>
          </p:cNvPr>
          <p:cNvGrpSpPr>
            <a:grpSpLocks/>
          </p:cNvGrpSpPr>
          <p:nvPr/>
        </p:nvGrpSpPr>
        <p:grpSpPr bwMode="auto">
          <a:xfrm>
            <a:off x="7751763" y="34925"/>
            <a:ext cx="4370387" cy="688975"/>
            <a:chOff x="64108" y="53450"/>
            <a:chExt cx="4369528" cy="690903"/>
          </a:xfrm>
        </p:grpSpPr>
        <p:pic>
          <p:nvPicPr>
            <p:cNvPr id="32773" name="内容占位符 4" descr="主页logo浅色">
              <a:extLst>
                <a:ext uri="{FF2B5EF4-FFF2-40B4-BE49-F238E27FC236}">
                  <a16:creationId xmlns:a16="http://schemas.microsoft.com/office/drawing/2014/main" id="{E7CC7A9A-6AA5-040F-2CE2-7B40040046A1}"/>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图片 5">
              <a:extLst>
                <a:ext uri="{FF2B5EF4-FFF2-40B4-BE49-F238E27FC236}">
                  <a16:creationId xmlns:a16="http://schemas.microsoft.com/office/drawing/2014/main" id="{C6F171AF-F104-BEEE-1B86-4C01788094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040410F2-0446-1630-99AD-5A9B809C88BC}"/>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9</a:t>
            </a:fld>
            <a:endParaRPr lang="zh-CN" altLang="en-US"/>
          </a:p>
        </p:txBody>
      </p:sp>
      <p:grpSp>
        <p:nvGrpSpPr>
          <p:cNvPr id="8" name="组合 3">
            <a:extLst>
              <a:ext uri="{FF2B5EF4-FFF2-40B4-BE49-F238E27FC236}">
                <a16:creationId xmlns:a16="http://schemas.microsoft.com/office/drawing/2014/main" id="{C1B79B20-CF46-FD47-3CFD-7FCD1741F7A3}"/>
              </a:ext>
            </a:extLst>
          </p:cNvPr>
          <p:cNvGrpSpPr>
            <a:grpSpLocks/>
          </p:cNvGrpSpPr>
          <p:nvPr/>
        </p:nvGrpSpPr>
        <p:grpSpPr bwMode="auto">
          <a:xfrm>
            <a:off x="479376" y="1268760"/>
            <a:ext cx="5994400" cy="3567837"/>
            <a:chOff x="150472" y="1392799"/>
            <a:chExt cx="7592992" cy="4167002"/>
          </a:xfrm>
        </p:grpSpPr>
        <p:pic>
          <p:nvPicPr>
            <p:cNvPr id="9" name="Picture 1" descr="main_页面_22.png">
              <a:extLst>
                <a:ext uri="{FF2B5EF4-FFF2-40B4-BE49-F238E27FC236}">
                  <a16:creationId xmlns:a16="http://schemas.microsoft.com/office/drawing/2014/main" id="{8E804577-03A3-CA84-3517-06D0E8D13B19}"/>
                </a:ext>
              </a:extLst>
            </p:cNvPr>
            <p:cNvPicPr>
              <a:picLocks noChangeAspect="1"/>
            </p:cNvPicPr>
            <p:nvPr/>
          </p:nvPicPr>
          <p:blipFill>
            <a:blip r:embed="rId6">
              <a:extLst>
                <a:ext uri="{28A0092B-C50C-407E-A947-70E740481C1C}">
                  <a14:useLocalDpi xmlns:a14="http://schemas.microsoft.com/office/drawing/2010/main" val="0"/>
                </a:ext>
              </a:extLst>
            </a:blip>
            <a:srcRect t="26836" r="29160" b="9535"/>
            <a:stretch>
              <a:fillRect/>
            </a:stretch>
          </p:blipFill>
          <p:spPr bwMode="auto">
            <a:xfrm>
              <a:off x="150472" y="1412111"/>
              <a:ext cx="7592992" cy="383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a:extLst>
                <a:ext uri="{FF2B5EF4-FFF2-40B4-BE49-F238E27FC236}">
                  <a16:creationId xmlns:a16="http://schemas.microsoft.com/office/drawing/2014/main" id="{2EE81B86-C7F0-7CEA-1513-6078C4CB91A8}"/>
                </a:ext>
              </a:extLst>
            </p:cNvPr>
            <p:cNvSpPr/>
            <p:nvPr/>
          </p:nvSpPr>
          <p:spPr>
            <a:xfrm>
              <a:off x="440035" y="1392799"/>
              <a:ext cx="2095312" cy="450545"/>
            </a:xfrm>
            <a:prstGeom prst="rect">
              <a:avLst/>
            </a:prstGeom>
            <a:solidFill>
              <a:srgbClr val="FFFFFF"/>
            </a:solidFill>
            <a:ln w="12700" cap="flat" cmpd="sng" algn="ctr">
              <a:solidFill>
                <a:srgbClr val="FFFFFF"/>
              </a:solid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cs typeface="+mn-cs"/>
                </a:rPr>
                <a:t>动力学方程</a:t>
              </a:r>
            </a:p>
          </p:txBody>
        </p:sp>
        <p:sp>
          <p:nvSpPr>
            <p:cNvPr id="11" name="矩形 10">
              <a:extLst>
                <a:ext uri="{FF2B5EF4-FFF2-40B4-BE49-F238E27FC236}">
                  <a16:creationId xmlns:a16="http://schemas.microsoft.com/office/drawing/2014/main" id="{A787F55B-75A3-8EBA-CA59-E65F4B794004}"/>
                </a:ext>
              </a:extLst>
            </p:cNvPr>
            <p:cNvSpPr/>
            <p:nvPr/>
          </p:nvSpPr>
          <p:spPr>
            <a:xfrm>
              <a:off x="440035" y="2292036"/>
              <a:ext cx="2465309" cy="456108"/>
            </a:xfrm>
            <a:prstGeom prst="rect">
              <a:avLst/>
            </a:prstGeom>
            <a:solidFill>
              <a:srgbClr val="FFFFFF"/>
            </a:solidFill>
            <a:ln w="12700" cap="flat" cmpd="sng" algn="ctr">
              <a:solidFill>
                <a:srgbClr val="FFFFFF"/>
              </a:solid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cs typeface="+mn-cs"/>
                </a:rPr>
                <a:t>连续性方程</a:t>
              </a:r>
            </a:p>
          </p:txBody>
        </p:sp>
        <p:sp>
          <p:nvSpPr>
            <p:cNvPr id="12" name="矩形 11">
              <a:extLst>
                <a:ext uri="{FF2B5EF4-FFF2-40B4-BE49-F238E27FC236}">
                  <a16:creationId xmlns:a16="http://schemas.microsoft.com/office/drawing/2014/main" id="{30D27EE6-4B7D-E4BF-D38F-462FBB083F9C}"/>
                </a:ext>
              </a:extLst>
            </p:cNvPr>
            <p:cNvSpPr/>
            <p:nvPr/>
          </p:nvSpPr>
          <p:spPr>
            <a:xfrm>
              <a:off x="440035" y="3211668"/>
              <a:ext cx="2465309" cy="456108"/>
            </a:xfrm>
            <a:prstGeom prst="rect">
              <a:avLst/>
            </a:prstGeom>
            <a:solidFill>
              <a:srgbClr val="FFFFFF"/>
            </a:solidFill>
            <a:ln w="12700" cap="flat" cmpd="sng" algn="ctr">
              <a:solidFill>
                <a:srgbClr val="FFFFFF"/>
              </a:solid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cs typeface="+mn-cs"/>
                </a:rPr>
                <a:t>能量方程</a:t>
              </a:r>
            </a:p>
          </p:txBody>
        </p:sp>
        <p:sp>
          <p:nvSpPr>
            <p:cNvPr id="13" name="矩形 12">
              <a:extLst>
                <a:ext uri="{FF2B5EF4-FFF2-40B4-BE49-F238E27FC236}">
                  <a16:creationId xmlns:a16="http://schemas.microsoft.com/office/drawing/2014/main" id="{730DF76E-2FD3-5D1C-6DA6-DFDDDF393266}"/>
                </a:ext>
              </a:extLst>
            </p:cNvPr>
            <p:cNvSpPr/>
            <p:nvPr/>
          </p:nvSpPr>
          <p:spPr>
            <a:xfrm>
              <a:off x="440035" y="4131300"/>
              <a:ext cx="2465309" cy="457963"/>
            </a:xfrm>
            <a:prstGeom prst="rect">
              <a:avLst/>
            </a:prstGeom>
            <a:solidFill>
              <a:srgbClr val="FFFFFF"/>
            </a:solidFill>
            <a:ln w="12700" cap="flat" cmpd="sng" algn="ctr">
              <a:solidFill>
                <a:srgbClr val="FFFFFF"/>
              </a:solid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a:ea typeface="微软雅黑"/>
                  <a:cs typeface="+mn-cs"/>
                </a:rPr>
                <a:t>动量方程</a:t>
              </a:r>
            </a:p>
          </p:txBody>
        </p:sp>
        <p:sp>
          <p:nvSpPr>
            <p:cNvPr id="14" name="矩形 13">
              <a:extLst>
                <a:ext uri="{FF2B5EF4-FFF2-40B4-BE49-F238E27FC236}">
                  <a16:creationId xmlns:a16="http://schemas.microsoft.com/office/drawing/2014/main" id="{DE2C1B5C-EB00-67A2-C29B-B939DA1058E7}"/>
                </a:ext>
              </a:extLst>
            </p:cNvPr>
            <p:cNvSpPr/>
            <p:nvPr/>
          </p:nvSpPr>
          <p:spPr>
            <a:xfrm>
              <a:off x="440034" y="5101838"/>
              <a:ext cx="2465309" cy="457963"/>
            </a:xfrm>
            <a:prstGeom prst="rect">
              <a:avLst/>
            </a:prstGeom>
            <a:solidFill>
              <a:srgbClr val="FFFFFF"/>
            </a:solidFill>
            <a:ln w="12700" cap="flat" cmpd="sng" algn="ctr">
              <a:solidFill>
                <a:srgbClr val="FFFFFF"/>
              </a:solidFill>
              <a:prstDash val="solid"/>
              <a:miter lim="800000"/>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dirty="0">
                  <a:latin typeface="微软雅黑"/>
                  <a:ea typeface="微软雅黑"/>
                </a:rPr>
                <a:t>渗透率模型</a:t>
              </a:r>
              <a:endParaRPr kumimoji="0" lang="zh-CN" altLang="en-US" sz="1800" b="1" i="0" u="none" strike="noStrike" kern="0" cap="none" spc="0" normalizeH="0" baseline="0" noProof="0" dirty="0">
                <a:ln>
                  <a:noFill/>
                </a:ln>
                <a:effectLst/>
                <a:uLnTx/>
                <a:uFillTx/>
                <a:latin typeface="微软雅黑"/>
                <a:ea typeface="微软雅黑"/>
                <a:cs typeface="+mn-cs"/>
              </a:endParaRPr>
            </a:p>
          </p:txBody>
        </p:sp>
      </p:grpSp>
      <p:sp>
        <p:nvSpPr>
          <p:cNvPr id="16" name="文本框 15">
            <a:extLst>
              <a:ext uri="{FF2B5EF4-FFF2-40B4-BE49-F238E27FC236}">
                <a16:creationId xmlns:a16="http://schemas.microsoft.com/office/drawing/2014/main" id="{F6BB0290-4112-F2D4-C0DB-809AD429EE58}"/>
              </a:ext>
            </a:extLst>
          </p:cNvPr>
          <p:cNvSpPr txBox="1"/>
          <p:nvPr/>
        </p:nvSpPr>
        <p:spPr>
          <a:xfrm>
            <a:off x="6816080" y="1654522"/>
            <a:ext cx="2672734" cy="369332"/>
          </a:xfrm>
          <a:prstGeom prst="rect">
            <a:avLst/>
          </a:prstGeom>
          <a:noFill/>
        </p:spPr>
        <p:txBody>
          <a:bodyPr wrap="square" rtlCol="0">
            <a:spAutoFit/>
          </a:bodyPr>
          <a:lstStyle/>
          <a:p>
            <a:r>
              <a:rPr lang="zh-CN" altLang="en-US" b="1" dirty="0">
                <a:solidFill>
                  <a:srgbClr val="006599"/>
                </a:solidFill>
                <a:latin typeface="+mj-lt"/>
                <a:ea typeface="微软雅黑" panose="020B0503020204020204" pitchFamily="34" charset="-122"/>
              </a:rPr>
              <a:t>变量编写构建反应模型</a:t>
            </a:r>
          </a:p>
        </p:txBody>
      </p:sp>
      <p:sp>
        <p:nvSpPr>
          <p:cNvPr id="17" name="文本框 16">
            <a:extLst>
              <a:ext uri="{FF2B5EF4-FFF2-40B4-BE49-F238E27FC236}">
                <a16:creationId xmlns:a16="http://schemas.microsoft.com/office/drawing/2014/main" id="{3B335F74-761F-A559-4017-10243BDF41E6}"/>
              </a:ext>
            </a:extLst>
          </p:cNvPr>
          <p:cNvSpPr txBox="1"/>
          <p:nvPr/>
        </p:nvSpPr>
        <p:spPr>
          <a:xfrm>
            <a:off x="6816080" y="2429222"/>
            <a:ext cx="4163888" cy="369332"/>
          </a:xfrm>
          <a:prstGeom prst="rect">
            <a:avLst/>
          </a:prstGeom>
          <a:noFill/>
        </p:spPr>
        <p:txBody>
          <a:bodyPr wrap="square" rtlCol="0">
            <a:spAutoFit/>
          </a:bodyPr>
          <a:lstStyle/>
          <a:p>
            <a:r>
              <a:rPr lang="zh-CN" altLang="en-US" b="1" dirty="0">
                <a:solidFill>
                  <a:srgbClr val="006599"/>
                </a:solidFill>
                <a:latin typeface="+mj-lt"/>
                <a:ea typeface="微软雅黑" panose="020B0503020204020204" pitchFamily="34" charset="-122"/>
              </a:rPr>
              <a:t>域常微分和微分代数方程构建质量守恒</a:t>
            </a:r>
          </a:p>
        </p:txBody>
      </p:sp>
      <p:sp>
        <p:nvSpPr>
          <p:cNvPr id="18" name="文本框 17">
            <a:extLst>
              <a:ext uri="{FF2B5EF4-FFF2-40B4-BE49-F238E27FC236}">
                <a16:creationId xmlns:a16="http://schemas.microsoft.com/office/drawing/2014/main" id="{DAE022DC-E259-A545-549F-70E70AF6F828}"/>
              </a:ext>
            </a:extLst>
          </p:cNvPr>
          <p:cNvSpPr txBox="1"/>
          <p:nvPr/>
        </p:nvSpPr>
        <p:spPr>
          <a:xfrm>
            <a:off x="6816080" y="3262074"/>
            <a:ext cx="4163888" cy="369332"/>
          </a:xfrm>
          <a:prstGeom prst="rect">
            <a:avLst/>
          </a:prstGeom>
          <a:noFill/>
        </p:spPr>
        <p:txBody>
          <a:bodyPr wrap="square" rtlCol="0">
            <a:spAutoFit/>
          </a:bodyPr>
          <a:lstStyle/>
          <a:p>
            <a:r>
              <a:rPr lang="zh-CN" altLang="en-US" b="1" dirty="0">
                <a:solidFill>
                  <a:srgbClr val="006599"/>
                </a:solidFill>
                <a:latin typeface="+mj-lt"/>
                <a:ea typeface="微软雅黑" panose="020B0503020204020204" pitchFamily="34" charset="-122"/>
              </a:rPr>
              <a:t>固体和流体传热接口构建温度场</a:t>
            </a:r>
          </a:p>
        </p:txBody>
      </p:sp>
      <p:sp>
        <p:nvSpPr>
          <p:cNvPr id="19" name="文本框 18">
            <a:extLst>
              <a:ext uri="{FF2B5EF4-FFF2-40B4-BE49-F238E27FC236}">
                <a16:creationId xmlns:a16="http://schemas.microsoft.com/office/drawing/2014/main" id="{A8FE8538-2A59-CA1A-44A4-25541DF2F5B0}"/>
              </a:ext>
            </a:extLst>
          </p:cNvPr>
          <p:cNvSpPr txBox="1"/>
          <p:nvPr/>
        </p:nvSpPr>
        <p:spPr>
          <a:xfrm>
            <a:off x="6816080" y="4000639"/>
            <a:ext cx="4163888" cy="369332"/>
          </a:xfrm>
          <a:prstGeom prst="rect">
            <a:avLst/>
          </a:prstGeom>
          <a:noFill/>
        </p:spPr>
        <p:txBody>
          <a:bodyPr wrap="square" rtlCol="0">
            <a:spAutoFit/>
          </a:bodyPr>
          <a:lstStyle/>
          <a:p>
            <a:r>
              <a:rPr lang="en-US" altLang="zh-CN" b="1" dirty="0">
                <a:solidFill>
                  <a:srgbClr val="006599"/>
                </a:solidFill>
                <a:latin typeface="+mj-lt"/>
                <a:ea typeface="微软雅黑" panose="020B0503020204020204" pitchFamily="34" charset="-122"/>
              </a:rPr>
              <a:t>Darcy</a:t>
            </a:r>
            <a:r>
              <a:rPr lang="zh-CN" altLang="en-US" b="1" dirty="0">
                <a:solidFill>
                  <a:srgbClr val="006599"/>
                </a:solidFill>
                <a:latin typeface="+mj-lt"/>
                <a:ea typeface="微软雅黑" panose="020B0503020204020204" pitchFamily="34" charset="-122"/>
              </a:rPr>
              <a:t>定律接口构建流场</a:t>
            </a:r>
          </a:p>
        </p:txBody>
      </p:sp>
      <p:sp>
        <p:nvSpPr>
          <p:cNvPr id="20" name="右大括号 19">
            <a:extLst>
              <a:ext uri="{FF2B5EF4-FFF2-40B4-BE49-F238E27FC236}">
                <a16:creationId xmlns:a16="http://schemas.microsoft.com/office/drawing/2014/main" id="{EEA9D0E7-3724-326C-A873-018672A98096}"/>
              </a:ext>
            </a:extLst>
          </p:cNvPr>
          <p:cNvSpPr/>
          <p:nvPr/>
        </p:nvSpPr>
        <p:spPr>
          <a:xfrm>
            <a:off x="10173320" y="3428849"/>
            <a:ext cx="288032" cy="7743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652692AF-A346-0817-C74A-3A1A5CAC96A0}"/>
              </a:ext>
            </a:extLst>
          </p:cNvPr>
          <p:cNvSpPr txBox="1"/>
          <p:nvPr/>
        </p:nvSpPr>
        <p:spPr>
          <a:xfrm>
            <a:off x="10461352" y="3631357"/>
            <a:ext cx="1827336" cy="369332"/>
          </a:xfrm>
          <a:prstGeom prst="rect">
            <a:avLst/>
          </a:prstGeom>
          <a:noFill/>
        </p:spPr>
        <p:txBody>
          <a:bodyPr wrap="square" rtlCol="0">
            <a:spAutoFit/>
          </a:bodyPr>
          <a:lstStyle/>
          <a:p>
            <a:r>
              <a:rPr lang="zh-CN" altLang="en-US" b="1" dirty="0">
                <a:solidFill>
                  <a:srgbClr val="006599"/>
                </a:solidFill>
                <a:latin typeface="+mj-lt"/>
                <a:ea typeface="微软雅黑" panose="020B0503020204020204" pitchFamily="34" charset="-122"/>
              </a:rPr>
              <a:t>非等温流动耦合</a:t>
            </a:r>
          </a:p>
        </p:txBody>
      </p:sp>
      <p:pic>
        <p:nvPicPr>
          <p:cNvPr id="25" name="图形 24">
            <a:extLst>
              <a:ext uri="{FF2B5EF4-FFF2-40B4-BE49-F238E27FC236}">
                <a16:creationId xmlns:a16="http://schemas.microsoft.com/office/drawing/2014/main" id="{6F79AE66-85A1-D4B3-BE12-3D692086AAB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1424" y="4908525"/>
            <a:ext cx="1224136" cy="487156"/>
          </a:xfrm>
          <a:prstGeom prst="rect">
            <a:avLst/>
          </a:prstGeom>
        </p:spPr>
      </p:pic>
      <p:sp>
        <p:nvSpPr>
          <p:cNvPr id="26" name="文本框 25">
            <a:extLst>
              <a:ext uri="{FF2B5EF4-FFF2-40B4-BE49-F238E27FC236}">
                <a16:creationId xmlns:a16="http://schemas.microsoft.com/office/drawing/2014/main" id="{FE3FFEEA-9FF9-0BE4-D58E-53BA0517D646}"/>
              </a:ext>
            </a:extLst>
          </p:cNvPr>
          <p:cNvSpPr txBox="1"/>
          <p:nvPr/>
        </p:nvSpPr>
        <p:spPr>
          <a:xfrm>
            <a:off x="6810170" y="4851334"/>
            <a:ext cx="6058154" cy="646331"/>
          </a:xfrm>
          <a:prstGeom prst="rect">
            <a:avLst/>
          </a:prstGeom>
          <a:noFill/>
        </p:spPr>
        <p:txBody>
          <a:bodyPr wrap="square" rtlCol="0">
            <a:spAutoFit/>
          </a:bodyPr>
          <a:lstStyle/>
          <a:p>
            <a:r>
              <a:rPr lang="zh-CN" altLang="en-US" b="1" dirty="0">
                <a:solidFill>
                  <a:srgbClr val="006599"/>
                </a:solidFill>
                <a:latin typeface="+mj-lt"/>
                <a:ea typeface="微软雅黑" panose="020B0503020204020204" pitchFamily="34" charset="-122"/>
              </a:rPr>
              <a:t>反应材料视为多孔介质</a:t>
            </a:r>
            <a:endParaRPr lang="en-US" altLang="zh-CN" b="1" dirty="0">
              <a:solidFill>
                <a:srgbClr val="006599"/>
              </a:solidFill>
              <a:latin typeface="+mj-lt"/>
              <a:ea typeface="微软雅黑" panose="020B0503020204020204" pitchFamily="34" charset="-122"/>
            </a:endParaRPr>
          </a:p>
          <a:p>
            <a:r>
              <a:rPr lang="zh-CN" altLang="en-US" b="1" dirty="0">
                <a:solidFill>
                  <a:srgbClr val="006599"/>
                </a:solidFill>
                <a:latin typeface="+mj-lt"/>
                <a:ea typeface="微软雅黑" panose="020B0503020204020204" pitchFamily="34" charset="-122"/>
              </a:rPr>
              <a:t>采用</a:t>
            </a:r>
            <a:r>
              <a:rPr lang="en-US" altLang="zh-CN" b="1" dirty="0">
                <a:solidFill>
                  <a:srgbClr val="006599"/>
                </a:solidFill>
                <a:latin typeface="+mj-lt"/>
                <a:ea typeface="微软雅黑" panose="020B0503020204020204" pitchFamily="34" charset="-122"/>
              </a:rPr>
              <a:t>Kozeny-Carman</a:t>
            </a:r>
            <a:r>
              <a:rPr lang="zh-CN" altLang="en-US" b="1" dirty="0">
                <a:solidFill>
                  <a:srgbClr val="006599"/>
                </a:solidFill>
                <a:latin typeface="+mj-lt"/>
                <a:ea typeface="微软雅黑" panose="020B0503020204020204" pitchFamily="34" charset="-122"/>
              </a:rPr>
              <a:t>渗透率模型</a:t>
            </a:r>
          </a:p>
        </p:txBody>
      </p:sp>
    </p:spTree>
    <p:custDataLst>
      <p:tags r:id="rId1"/>
    </p:custDataLst>
    <p:extLst>
      <p:ext uri="{BB962C8B-B14F-4D97-AF65-F5344CB8AC3E}">
        <p14:creationId xmlns:p14="http://schemas.microsoft.com/office/powerpoint/2010/main" val="1026369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3">
            <a:extLst>
              <a:ext uri="{FF2B5EF4-FFF2-40B4-BE49-F238E27FC236}">
                <a16:creationId xmlns:a16="http://schemas.microsoft.com/office/drawing/2014/main" id="{25E873DB-B62A-7E24-4B45-5DAAFEDC770E}"/>
              </a:ext>
            </a:extLst>
          </p:cNvPr>
          <p:cNvSpPr>
            <a:spLocks noGrp="1" noChangeArrowheads="1"/>
          </p:cNvSpPr>
          <p:nvPr>
            <p:ph type="title"/>
          </p:nvPr>
        </p:nvSpPr>
        <p:spPr>
          <a:xfrm>
            <a:off x="5303838" y="2708275"/>
            <a:ext cx="5140325" cy="868363"/>
          </a:xfrm>
        </p:spPr>
        <p:txBody>
          <a:bodyPr>
            <a:normAutofit/>
          </a:bodyPr>
          <a:lstStyle/>
          <a:p>
            <a:pPr eaLnBrk="1" hangingPunct="1"/>
            <a:r>
              <a:rPr lang="zh-CN" altLang="en-US" sz="4800" dirty="0">
                <a:latin typeface="微软雅黑" panose="020B0503020204020204" pitchFamily="34" charset="-122"/>
                <a:ea typeface="微软雅黑" panose="020B0503020204020204" pitchFamily="34" charset="-122"/>
              </a:rPr>
              <a:t>三、研究结果</a:t>
            </a:r>
          </a:p>
        </p:txBody>
      </p:sp>
      <p:grpSp>
        <p:nvGrpSpPr>
          <p:cNvPr id="31747" name="组合 5">
            <a:extLst>
              <a:ext uri="{FF2B5EF4-FFF2-40B4-BE49-F238E27FC236}">
                <a16:creationId xmlns:a16="http://schemas.microsoft.com/office/drawing/2014/main" id="{C7493147-8726-DF12-3198-85C701032F75}"/>
              </a:ext>
            </a:extLst>
          </p:cNvPr>
          <p:cNvGrpSpPr>
            <a:grpSpLocks/>
          </p:cNvGrpSpPr>
          <p:nvPr/>
        </p:nvGrpSpPr>
        <p:grpSpPr bwMode="auto">
          <a:xfrm>
            <a:off x="41275" y="-28575"/>
            <a:ext cx="4822825" cy="836613"/>
            <a:chOff x="41593" y="-27838"/>
            <a:chExt cx="4822922" cy="836613"/>
          </a:xfrm>
        </p:grpSpPr>
        <p:pic>
          <p:nvPicPr>
            <p:cNvPr id="31748" name="图片 6" descr="主页logo">
              <a:extLst>
                <a:ext uri="{FF2B5EF4-FFF2-40B4-BE49-F238E27FC236}">
                  <a16:creationId xmlns:a16="http://schemas.microsoft.com/office/drawing/2014/main" id="{139CBD63-3633-5046-D617-A96ED9355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81113"/>
            <a:stretch>
              <a:fillRect/>
            </a:stretch>
          </p:blipFill>
          <p:spPr bwMode="auto">
            <a:xfrm>
              <a:off x="41593" y="-27838"/>
              <a:ext cx="789484"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图片 1">
              <a:extLst>
                <a:ext uri="{FF2B5EF4-FFF2-40B4-BE49-F238E27FC236}">
                  <a16:creationId xmlns:a16="http://schemas.microsoft.com/office/drawing/2014/main" id="{A3502623-25F2-0FD8-C6AF-12F8FC537F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408" y="-1808"/>
              <a:ext cx="4097107" cy="78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灯片编号占位符 1">
            <a:extLst>
              <a:ext uri="{FF2B5EF4-FFF2-40B4-BE49-F238E27FC236}">
                <a16:creationId xmlns:a16="http://schemas.microsoft.com/office/drawing/2014/main" id="{F659FB19-E411-66F5-2252-77AE7BB9BBD4}"/>
              </a:ext>
            </a:extLst>
          </p:cNvPr>
          <p:cNvSpPr>
            <a:spLocks noGrp="1"/>
          </p:cNvSpPr>
          <p:nvPr>
            <p:ph type="sldNum" sz="quarter" idx="12"/>
          </p:nvPr>
        </p:nvSpPr>
        <p:spPr/>
        <p:txBody>
          <a:bodyPr>
            <a:normAutofit fontScale="92500" lnSpcReduction="10000"/>
          </a:bodyPr>
          <a:lstStyle/>
          <a:p>
            <a:pPr>
              <a:defRPr/>
            </a:pPr>
            <a:fld id="{CF94A564-0DFA-487C-8B4D-A396CB594B93}" type="slidenum">
              <a:rPr lang="zh-CN" altLang="en-US" smtClean="0"/>
              <a:pPr>
                <a:defRPr/>
              </a:pPr>
              <a:t>10</a:t>
            </a:fld>
            <a:endParaRPr lang="zh-CN" altLang="en-U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EC9A08-C8A6-6A72-E4B6-20EA1C666E46}"/>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模型有效性和网格与时间步独立性验证</a:t>
            </a:r>
          </a:p>
        </p:txBody>
      </p:sp>
      <p:grpSp>
        <p:nvGrpSpPr>
          <p:cNvPr id="41987" name="组合 2">
            <a:extLst>
              <a:ext uri="{FF2B5EF4-FFF2-40B4-BE49-F238E27FC236}">
                <a16:creationId xmlns:a16="http://schemas.microsoft.com/office/drawing/2014/main" id="{A373B334-7B9B-F2B5-27A2-BD43DBD2BC2B}"/>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EE486743-883B-230A-3F5F-D6983B01ACA2}"/>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E356AF3C-B68B-0486-5100-F799EDC39E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B0695986-F961-623C-0631-4EEEB8D5314A}"/>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11</a:t>
            </a:fld>
            <a:endParaRPr lang="zh-CN" altLang="en-US"/>
          </a:p>
        </p:txBody>
      </p:sp>
      <p:grpSp>
        <p:nvGrpSpPr>
          <p:cNvPr id="8" name="组合 7">
            <a:extLst>
              <a:ext uri="{FF2B5EF4-FFF2-40B4-BE49-F238E27FC236}">
                <a16:creationId xmlns:a16="http://schemas.microsoft.com/office/drawing/2014/main" id="{A393A39C-D177-3152-2A02-95EF8DE5BBBD}"/>
              </a:ext>
            </a:extLst>
          </p:cNvPr>
          <p:cNvGrpSpPr/>
          <p:nvPr/>
        </p:nvGrpSpPr>
        <p:grpSpPr>
          <a:xfrm>
            <a:off x="0" y="1124744"/>
            <a:ext cx="7106270" cy="5184000"/>
            <a:chOff x="331788" y="1092199"/>
            <a:chExt cx="8063726" cy="5719763"/>
          </a:xfrm>
        </p:grpSpPr>
        <p:pic>
          <p:nvPicPr>
            <p:cNvPr id="4" name="Picture 2" descr="微信图片_20260314015135">
              <a:extLst>
                <a:ext uri="{FF2B5EF4-FFF2-40B4-BE49-F238E27FC236}">
                  <a16:creationId xmlns:a16="http://schemas.microsoft.com/office/drawing/2014/main" id="{FDD4AE7D-839C-F82F-1A82-BB66ECF1F9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788" y="1092199"/>
              <a:ext cx="8063726" cy="571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椭圆 5">
              <a:extLst>
                <a:ext uri="{FF2B5EF4-FFF2-40B4-BE49-F238E27FC236}">
                  <a16:creationId xmlns:a16="http://schemas.microsoft.com/office/drawing/2014/main" id="{CF7F0B8A-7691-66F1-30B3-17EE2972A5D1}"/>
                </a:ext>
              </a:extLst>
            </p:cNvPr>
            <p:cNvSpPr/>
            <p:nvPr/>
          </p:nvSpPr>
          <p:spPr>
            <a:xfrm>
              <a:off x="8075249" y="4797152"/>
              <a:ext cx="144016" cy="144016"/>
            </a:xfrm>
            <a:prstGeom prst="ellipse">
              <a:avLst/>
            </a:prstGeom>
            <a:noFill/>
            <a:ln w="38100" cap="flat" cmpd="sng" algn="ctr">
              <a:solidFill>
                <a:srgbClr val="686878"/>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椭圆 6">
              <a:extLst>
                <a:ext uri="{FF2B5EF4-FFF2-40B4-BE49-F238E27FC236}">
                  <a16:creationId xmlns:a16="http://schemas.microsoft.com/office/drawing/2014/main" id="{9F763F4B-04AF-8CAF-1883-60ACA00BB670}"/>
                </a:ext>
              </a:extLst>
            </p:cNvPr>
            <p:cNvSpPr/>
            <p:nvPr/>
          </p:nvSpPr>
          <p:spPr>
            <a:xfrm flipV="1">
              <a:off x="6672059" y="4855034"/>
              <a:ext cx="174261" cy="144016"/>
            </a:xfrm>
            <a:prstGeom prst="ellipse">
              <a:avLst/>
            </a:prstGeom>
            <a:solidFill>
              <a:srgbClr val="5A5A6C">
                <a:alpha val="0"/>
              </a:srgb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Rectangle 3">
            <a:extLst>
              <a:ext uri="{FF2B5EF4-FFF2-40B4-BE49-F238E27FC236}">
                <a16:creationId xmlns:a16="http://schemas.microsoft.com/office/drawing/2014/main" id="{7BF50194-2081-2FF1-0812-A31FC981C81A}"/>
              </a:ext>
            </a:extLst>
          </p:cNvPr>
          <p:cNvSpPr>
            <a:spLocks noChangeArrowheads="1"/>
          </p:cNvSpPr>
          <p:nvPr/>
        </p:nvSpPr>
        <p:spPr bwMode="auto">
          <a:xfrm>
            <a:off x="7834313" y="953762"/>
            <a:ext cx="3932237" cy="3731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2900" indent="-34290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与实验对比，</a:t>
            </a:r>
            <a:r>
              <a:rPr kumimoji="0" lang="zh-CN" altLang="zh-CN"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平均绝对百分比误差仅0.30%</a:t>
            </a:r>
          </a:p>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zh-CN"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网格数与</a:t>
            </a: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最大步长约束</a:t>
            </a:r>
            <a:r>
              <a:rPr kumimoji="0" lang="zh-CN" altLang="zh-CN"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的独立性验证表明，进一步加密网格或减小</a:t>
            </a:r>
            <a:r>
              <a:rPr kumimoji="0" lang="zh-CN" altLang="en-US"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最大步长约束</a:t>
            </a:r>
            <a:r>
              <a:rPr kumimoji="0" lang="zh-CN" altLang="zh-CN"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rPr>
              <a:t>对结果影响均小于1%</a:t>
            </a:r>
            <a:r>
              <a:rPr lang="zh-CN" altLang="en-US" sz="2000" b="1" kern="0" dirty="0">
                <a:solidFill>
                  <a:srgbClr val="006599"/>
                </a:solidFill>
              </a:rPr>
              <a:t>。本研究取网格数为</a:t>
            </a:r>
            <a:r>
              <a:rPr lang="en-US" altLang="zh-CN" sz="2000" b="1" kern="0" dirty="0">
                <a:solidFill>
                  <a:srgbClr val="006599"/>
                </a:solidFill>
              </a:rPr>
              <a:t>64900</a:t>
            </a:r>
            <a:r>
              <a:rPr lang="zh-CN" altLang="en-US" sz="2000" b="1" kern="0" dirty="0">
                <a:solidFill>
                  <a:srgbClr val="006599"/>
                </a:solidFill>
              </a:rPr>
              <a:t>，最大步长约束为</a:t>
            </a:r>
            <a:r>
              <a:rPr lang="en-US" altLang="zh-CN" sz="2000" b="1" kern="0" dirty="0">
                <a:solidFill>
                  <a:srgbClr val="006599"/>
                </a:solidFill>
              </a:rPr>
              <a:t>10s</a:t>
            </a:r>
            <a:r>
              <a:rPr lang="zh-CN" altLang="en-US" sz="2000" b="1" kern="0" dirty="0">
                <a:solidFill>
                  <a:srgbClr val="006599"/>
                </a:solidFill>
              </a:rPr>
              <a:t>。</a:t>
            </a:r>
            <a:endParaRPr kumimoji="0" lang="zh-CN" altLang="zh-CN" sz="2000" b="1" i="0" u="none" strike="noStrike" kern="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AE4B2-3552-F3F0-4FFC-F98F9948D9C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83023AB-E3D9-2104-36CF-263A02B2AD4D}"/>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无翅片反应器水合过程</a:t>
            </a:r>
          </a:p>
        </p:txBody>
      </p:sp>
      <p:grpSp>
        <p:nvGrpSpPr>
          <p:cNvPr id="41987" name="组合 2">
            <a:extLst>
              <a:ext uri="{FF2B5EF4-FFF2-40B4-BE49-F238E27FC236}">
                <a16:creationId xmlns:a16="http://schemas.microsoft.com/office/drawing/2014/main" id="{65877B7A-5A0A-79EC-0A91-C7F82FCA42FC}"/>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63C53C2C-A373-70C2-D5B2-3838A0E103AB}"/>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293EEE68-AADA-2E05-A1A7-56EC03997B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D9DB79EC-E160-DCAD-C578-AC8DE71D5F1F}"/>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12</a:t>
            </a:fld>
            <a:endParaRPr lang="zh-CN" altLang="en-US" dirty="0"/>
          </a:p>
        </p:txBody>
      </p:sp>
      <p:pic>
        <p:nvPicPr>
          <p:cNvPr id="5" name="图片 2">
            <a:extLst>
              <a:ext uri="{FF2B5EF4-FFF2-40B4-BE49-F238E27FC236}">
                <a16:creationId xmlns:a16="http://schemas.microsoft.com/office/drawing/2014/main" id="{FBC75526-BF13-4A82-30DC-13CA51DE2F29}"/>
              </a:ext>
            </a:extLst>
          </p:cNvPr>
          <p:cNvPicPr>
            <a:picLocks noChangeAspect="1"/>
          </p:cNvPicPr>
          <p:nvPr/>
        </p:nvPicPr>
        <p:blipFill>
          <a:blip r:embed="rId6">
            <a:extLst>
              <a:ext uri="{28A0092B-C50C-407E-A947-70E740481C1C}">
                <a14:useLocalDpi xmlns:a14="http://schemas.microsoft.com/office/drawing/2010/main" val="0"/>
              </a:ext>
            </a:extLst>
          </a:blip>
          <a:srcRect l="15417" t="41167" r="22012" b="29500"/>
          <a:stretch>
            <a:fillRect/>
          </a:stretch>
        </p:blipFill>
        <p:spPr bwMode="auto">
          <a:xfrm>
            <a:off x="4610100" y="1044575"/>
            <a:ext cx="3933825"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3">
            <a:extLst>
              <a:ext uri="{FF2B5EF4-FFF2-40B4-BE49-F238E27FC236}">
                <a16:creationId xmlns:a16="http://schemas.microsoft.com/office/drawing/2014/main" id="{A373CDF2-1AFE-3C82-780A-046AAB36DBFB}"/>
              </a:ext>
            </a:extLst>
          </p:cNvPr>
          <p:cNvPicPr>
            <a:picLocks noChangeAspect="1"/>
          </p:cNvPicPr>
          <p:nvPr/>
        </p:nvPicPr>
        <p:blipFill>
          <a:blip r:embed="rId6">
            <a:extLst>
              <a:ext uri="{28A0092B-C50C-407E-A947-70E740481C1C}">
                <a14:useLocalDpi xmlns:a14="http://schemas.microsoft.com/office/drawing/2010/main" val="0"/>
              </a:ext>
            </a:extLst>
          </a:blip>
          <a:srcRect l="16010" t="70168" r="20544"/>
          <a:stretch>
            <a:fillRect/>
          </a:stretch>
        </p:blipFill>
        <p:spPr bwMode="auto">
          <a:xfrm>
            <a:off x="8340725" y="1106488"/>
            <a:ext cx="3930650"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组合 8">
            <a:extLst>
              <a:ext uri="{FF2B5EF4-FFF2-40B4-BE49-F238E27FC236}">
                <a16:creationId xmlns:a16="http://schemas.microsoft.com/office/drawing/2014/main" id="{1DC5D1D9-0D30-9B1F-8723-A2843A427859}"/>
              </a:ext>
            </a:extLst>
          </p:cNvPr>
          <p:cNvGrpSpPr>
            <a:grpSpLocks/>
          </p:cNvGrpSpPr>
          <p:nvPr/>
        </p:nvGrpSpPr>
        <p:grpSpPr bwMode="auto">
          <a:xfrm>
            <a:off x="0" y="976313"/>
            <a:ext cx="4446588" cy="2281237"/>
            <a:chOff x="375055" y="960755"/>
            <a:chExt cx="4928466" cy="2548407"/>
          </a:xfrm>
        </p:grpSpPr>
        <p:pic>
          <p:nvPicPr>
            <p:cNvPr id="12" name="图片 1">
              <a:extLst>
                <a:ext uri="{FF2B5EF4-FFF2-40B4-BE49-F238E27FC236}">
                  <a16:creationId xmlns:a16="http://schemas.microsoft.com/office/drawing/2014/main" id="{C41B223F-46CE-855E-6371-96143F001024}"/>
                </a:ext>
              </a:extLst>
            </p:cNvPr>
            <p:cNvPicPr>
              <a:picLocks noChangeAspect="1"/>
            </p:cNvPicPr>
            <p:nvPr/>
          </p:nvPicPr>
          <p:blipFill>
            <a:blip r:embed="rId6">
              <a:extLst>
                <a:ext uri="{28A0092B-C50C-407E-A947-70E740481C1C}">
                  <a14:useLocalDpi xmlns:a14="http://schemas.microsoft.com/office/drawing/2010/main" val="0"/>
                </a:ext>
              </a:extLst>
            </a:blip>
            <a:srcRect b="58842"/>
            <a:stretch>
              <a:fillRect/>
            </a:stretch>
          </p:blipFill>
          <p:spPr bwMode="auto">
            <a:xfrm>
              <a:off x="375055" y="960755"/>
              <a:ext cx="4928466" cy="254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8C7162F4-3164-E031-54C3-E79409EF16F0}"/>
                </a:ext>
              </a:extLst>
            </p:cNvPr>
            <p:cNvSpPr/>
            <p:nvPr/>
          </p:nvSpPr>
          <p:spPr>
            <a:xfrm>
              <a:off x="617871" y="1051199"/>
              <a:ext cx="387098" cy="2074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pic>
        <p:nvPicPr>
          <p:cNvPr id="14" name="Picture 3" descr="5">
            <a:extLst>
              <a:ext uri="{FF2B5EF4-FFF2-40B4-BE49-F238E27FC236}">
                <a16:creationId xmlns:a16="http://schemas.microsoft.com/office/drawing/2014/main" id="{87F30F32-5B22-1A86-07D8-2D1AF8E6B1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6252" t="40192" r="20505" b="29770"/>
          <a:stretch>
            <a:fillRect/>
          </a:stretch>
        </p:blipFill>
        <p:spPr bwMode="auto">
          <a:xfrm>
            <a:off x="4749800" y="3671888"/>
            <a:ext cx="3787775" cy="225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组合 10">
            <a:extLst>
              <a:ext uri="{FF2B5EF4-FFF2-40B4-BE49-F238E27FC236}">
                <a16:creationId xmlns:a16="http://schemas.microsoft.com/office/drawing/2014/main" id="{5F796BBD-B99C-14B6-E4A8-1B0F520E7800}"/>
              </a:ext>
            </a:extLst>
          </p:cNvPr>
          <p:cNvGrpSpPr>
            <a:grpSpLocks/>
          </p:cNvGrpSpPr>
          <p:nvPr/>
        </p:nvGrpSpPr>
        <p:grpSpPr bwMode="auto">
          <a:xfrm>
            <a:off x="-160338" y="3441700"/>
            <a:ext cx="4770438" cy="2346325"/>
            <a:chOff x="-160271" y="3428667"/>
            <a:chExt cx="4960871" cy="2504919"/>
          </a:xfrm>
        </p:grpSpPr>
        <p:pic>
          <p:nvPicPr>
            <p:cNvPr id="16" name="Picture 2" descr="5">
              <a:extLst>
                <a:ext uri="{FF2B5EF4-FFF2-40B4-BE49-F238E27FC236}">
                  <a16:creationId xmlns:a16="http://schemas.microsoft.com/office/drawing/2014/main" id="{8CEAB934-9A82-790B-7CA8-16D054FF6CB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59727"/>
            <a:stretch>
              <a:fillRect/>
            </a:stretch>
          </p:blipFill>
          <p:spPr bwMode="auto">
            <a:xfrm>
              <a:off x="-160271" y="3428667"/>
              <a:ext cx="4960871" cy="2504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8BC035C3-CCE3-8B3C-6426-8E297E23F387}"/>
                </a:ext>
              </a:extLst>
            </p:cNvPr>
            <p:cNvSpPr/>
            <p:nvPr/>
          </p:nvSpPr>
          <p:spPr>
            <a:xfrm>
              <a:off x="90663" y="3442225"/>
              <a:ext cx="478753" cy="330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pic>
        <p:nvPicPr>
          <p:cNvPr id="18" name="Picture 4" descr="5">
            <a:extLst>
              <a:ext uri="{FF2B5EF4-FFF2-40B4-BE49-F238E27FC236}">
                <a16:creationId xmlns:a16="http://schemas.microsoft.com/office/drawing/2014/main" id="{6E4C45CA-E67F-7508-58DF-9D7A78BEDE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6119" t="69598" r="19791"/>
          <a:stretch>
            <a:fillRect/>
          </a:stretch>
        </p:blipFill>
        <p:spPr bwMode="auto">
          <a:xfrm>
            <a:off x="8639175" y="3608388"/>
            <a:ext cx="3552825" cy="211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2">
            <a:extLst>
              <a:ext uri="{FF2B5EF4-FFF2-40B4-BE49-F238E27FC236}">
                <a16:creationId xmlns:a16="http://schemas.microsoft.com/office/drawing/2014/main" id="{0F9D8CE9-3A3B-7D14-4D85-C6D881F082B8}"/>
              </a:ext>
            </a:extLst>
          </p:cNvPr>
          <p:cNvSpPr>
            <a:spLocks noChangeArrowheads="1"/>
          </p:cNvSpPr>
          <p:nvPr/>
        </p:nvSpPr>
        <p:spPr bwMode="auto">
          <a:xfrm>
            <a:off x="393700" y="6030913"/>
            <a:ext cx="11571288"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反应器内温度分布分析表明，材料导热性不足导致床层温差显著（最高达17K），需强化传热</a:t>
            </a:r>
            <a:endPar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反应进程从界面逐层向核心推进，其速率由传热与质传共同控制，导致床层呈现显著的空间非均匀性</a:t>
            </a:r>
          </a:p>
        </p:txBody>
      </p:sp>
    </p:spTree>
    <p:custDataLst>
      <p:tags r:id="rId1"/>
    </p:custDataLst>
    <p:extLst>
      <p:ext uri="{BB962C8B-B14F-4D97-AF65-F5344CB8AC3E}">
        <p14:creationId xmlns:p14="http://schemas.microsoft.com/office/powerpoint/2010/main" val="964641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2EF8F-0E5F-7A0E-CF6F-867FA8CA1CC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ACA84C5-33F2-01EB-C0B7-29DF500EB62B}"/>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无翅片反应器水合过程</a:t>
            </a:r>
          </a:p>
        </p:txBody>
      </p:sp>
      <p:grpSp>
        <p:nvGrpSpPr>
          <p:cNvPr id="41987" name="组合 2">
            <a:extLst>
              <a:ext uri="{FF2B5EF4-FFF2-40B4-BE49-F238E27FC236}">
                <a16:creationId xmlns:a16="http://schemas.microsoft.com/office/drawing/2014/main" id="{7A17EFD0-FE4F-E694-39D1-33C2C0F5993A}"/>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56D92A84-082A-811C-E142-E31908A9D304}"/>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F9D169C0-0206-ACDB-81FF-108D940596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32CE46F9-4ECB-159F-4166-7056F145FAC5}"/>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13</a:t>
            </a:fld>
            <a:endParaRPr lang="zh-CN" altLang="en-US" dirty="0"/>
          </a:p>
        </p:txBody>
      </p:sp>
      <p:pic>
        <p:nvPicPr>
          <p:cNvPr id="4" name="Picture 2" descr="5">
            <a:extLst>
              <a:ext uri="{FF2B5EF4-FFF2-40B4-BE49-F238E27FC236}">
                <a16:creationId xmlns:a16="http://schemas.microsoft.com/office/drawing/2014/main" id="{E4951718-CAF7-ACDB-5264-6B0094E689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871" t="39481" r="24529" b="30157"/>
          <a:stretch>
            <a:fillRect/>
          </a:stretch>
        </p:blipFill>
        <p:spPr bwMode="auto">
          <a:xfrm>
            <a:off x="4926013" y="1098550"/>
            <a:ext cx="3325812"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5">
            <a:extLst>
              <a:ext uri="{FF2B5EF4-FFF2-40B4-BE49-F238E27FC236}">
                <a16:creationId xmlns:a16="http://schemas.microsoft.com/office/drawing/2014/main" id="{56A638E9-922E-3400-61BB-E79B1A1B4A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2834" t="69688" r="25212"/>
          <a:stretch>
            <a:fillRect/>
          </a:stretch>
        </p:blipFill>
        <p:spPr bwMode="auto">
          <a:xfrm>
            <a:off x="8474075" y="1098550"/>
            <a:ext cx="3292475"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5">
            <a:extLst>
              <a:ext uri="{FF2B5EF4-FFF2-40B4-BE49-F238E27FC236}">
                <a16:creationId xmlns:a16="http://schemas.microsoft.com/office/drawing/2014/main" id="{3FB5EE8B-CAB4-2781-A5BA-C4BECFBE4B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6096" t="69888" r="26253"/>
          <a:stretch>
            <a:fillRect/>
          </a:stretch>
        </p:blipFill>
        <p:spPr bwMode="auto">
          <a:xfrm>
            <a:off x="8721725" y="3530600"/>
            <a:ext cx="3154363"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descr="5">
            <a:extLst>
              <a:ext uri="{FF2B5EF4-FFF2-40B4-BE49-F238E27FC236}">
                <a16:creationId xmlns:a16="http://schemas.microsoft.com/office/drawing/2014/main" id="{FC94A6D0-3BFE-2103-B885-98222A096E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6594" t="39906" r="27426" b="30064"/>
          <a:stretch>
            <a:fillRect/>
          </a:stretch>
        </p:blipFill>
        <p:spPr bwMode="auto">
          <a:xfrm>
            <a:off x="5187950" y="3536950"/>
            <a:ext cx="30638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11">
            <a:extLst>
              <a:ext uri="{FF2B5EF4-FFF2-40B4-BE49-F238E27FC236}">
                <a16:creationId xmlns:a16="http://schemas.microsoft.com/office/drawing/2014/main" id="{6C3205DE-7A11-CE77-FC9F-68A2BC38B909}"/>
              </a:ext>
            </a:extLst>
          </p:cNvPr>
          <p:cNvGrpSpPr>
            <a:grpSpLocks/>
          </p:cNvGrpSpPr>
          <p:nvPr/>
        </p:nvGrpSpPr>
        <p:grpSpPr bwMode="auto">
          <a:xfrm>
            <a:off x="0" y="852488"/>
            <a:ext cx="4800600" cy="2479675"/>
            <a:chOff x="1" y="863780"/>
            <a:chExt cx="4800600" cy="2479904"/>
          </a:xfrm>
        </p:grpSpPr>
        <p:pic>
          <p:nvPicPr>
            <p:cNvPr id="19" name="Picture 2" descr="5">
              <a:extLst>
                <a:ext uri="{FF2B5EF4-FFF2-40B4-BE49-F238E27FC236}">
                  <a16:creationId xmlns:a16="http://schemas.microsoft.com/office/drawing/2014/main" id="{2209A924-F2AA-0DD1-7ABD-CDCC91FDB79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b="60143"/>
            <a:stretch>
              <a:fillRect/>
            </a:stretch>
          </p:blipFill>
          <p:spPr bwMode="auto">
            <a:xfrm>
              <a:off x="1" y="863780"/>
              <a:ext cx="4800600" cy="2479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0">
              <a:extLst>
                <a:ext uri="{FF2B5EF4-FFF2-40B4-BE49-F238E27FC236}">
                  <a16:creationId xmlns:a16="http://schemas.microsoft.com/office/drawing/2014/main" id="{3912D98F-3ED2-CD37-0453-77E8BB2FE8E3}"/>
                </a:ext>
              </a:extLst>
            </p:cNvPr>
            <p:cNvSpPr/>
            <p:nvPr/>
          </p:nvSpPr>
          <p:spPr>
            <a:xfrm>
              <a:off x="160339" y="871718"/>
              <a:ext cx="479425" cy="3302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grpSp>
        <p:nvGrpSpPr>
          <p:cNvPr id="22" name="组合 12">
            <a:extLst>
              <a:ext uri="{FF2B5EF4-FFF2-40B4-BE49-F238E27FC236}">
                <a16:creationId xmlns:a16="http://schemas.microsoft.com/office/drawing/2014/main" id="{3E0047DC-9C72-76E5-C7DC-C1650BF21460}"/>
              </a:ext>
            </a:extLst>
          </p:cNvPr>
          <p:cNvGrpSpPr>
            <a:grpSpLocks/>
          </p:cNvGrpSpPr>
          <p:nvPr/>
        </p:nvGrpSpPr>
        <p:grpSpPr bwMode="auto">
          <a:xfrm>
            <a:off x="0" y="3319463"/>
            <a:ext cx="4960938" cy="2511425"/>
            <a:chOff x="1" y="3468624"/>
            <a:chExt cx="4960872" cy="2510304"/>
          </a:xfrm>
        </p:grpSpPr>
        <p:pic>
          <p:nvPicPr>
            <p:cNvPr id="23" name="Picture 3" descr="5">
              <a:extLst>
                <a:ext uri="{FF2B5EF4-FFF2-40B4-BE49-F238E27FC236}">
                  <a16:creationId xmlns:a16="http://schemas.microsoft.com/office/drawing/2014/main" id="{35C27091-F890-5204-61E7-46076E10D4B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b="59926"/>
            <a:stretch>
              <a:fillRect/>
            </a:stretch>
          </p:blipFill>
          <p:spPr bwMode="auto">
            <a:xfrm>
              <a:off x="1" y="3489713"/>
              <a:ext cx="4960872" cy="24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23">
              <a:extLst>
                <a:ext uri="{FF2B5EF4-FFF2-40B4-BE49-F238E27FC236}">
                  <a16:creationId xmlns:a16="http://schemas.microsoft.com/office/drawing/2014/main" id="{5A15BE80-3FD1-A044-307A-A90039FC0E67}"/>
                </a:ext>
              </a:extLst>
            </p:cNvPr>
            <p:cNvSpPr/>
            <p:nvPr/>
          </p:nvSpPr>
          <p:spPr>
            <a:xfrm>
              <a:off x="227011" y="3468624"/>
              <a:ext cx="481006" cy="3300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26" name="矩形 13">
            <a:extLst>
              <a:ext uri="{FF2B5EF4-FFF2-40B4-BE49-F238E27FC236}">
                <a16:creationId xmlns:a16="http://schemas.microsoft.com/office/drawing/2014/main" id="{77D179E9-BED5-FC34-35A0-DD42B5607081}"/>
              </a:ext>
            </a:extLst>
          </p:cNvPr>
          <p:cNvSpPr>
            <a:spLocks noChangeArrowheads="1"/>
          </p:cNvSpPr>
          <p:nvPr/>
        </p:nvSpPr>
        <p:spPr bwMode="auto">
          <a:xfrm>
            <a:off x="639763" y="5962650"/>
            <a:ext cx="11260137"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气体流速呈现显著的非均匀分布，其空间差异与随时间的变化均由反应驱动的流体动力学特性决定。</a:t>
            </a:r>
            <a:endPar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水蒸气浓度分布相对均匀，但其随传质距离增加而显著降低的现象主导了反应速率</a:t>
            </a:r>
          </a:p>
        </p:txBody>
      </p:sp>
    </p:spTree>
    <p:custDataLst>
      <p:tags r:id="rId1"/>
    </p:custDataLst>
    <p:extLst>
      <p:ext uri="{BB962C8B-B14F-4D97-AF65-F5344CB8AC3E}">
        <p14:creationId xmlns:p14="http://schemas.microsoft.com/office/powerpoint/2010/main" val="399974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1A626-EDE1-367B-6E9D-7550632CC79B}"/>
            </a:ext>
          </a:extLst>
        </p:cNvPr>
        <p:cNvGrpSpPr/>
        <p:nvPr/>
      </p:nvGrpSpPr>
      <p:grpSpPr>
        <a:xfrm>
          <a:off x="0" y="0"/>
          <a:ext cx="0" cy="0"/>
          <a:chOff x="0" y="0"/>
          <a:chExt cx="0" cy="0"/>
        </a:xfrm>
      </p:grpSpPr>
      <p:sp>
        <p:nvSpPr>
          <p:cNvPr id="17" name="圆角矩形 20">
            <a:extLst>
              <a:ext uri="{FF2B5EF4-FFF2-40B4-BE49-F238E27FC236}">
                <a16:creationId xmlns:a16="http://schemas.microsoft.com/office/drawing/2014/main" id="{03210417-2DB9-02DF-995B-200338EFAD16}"/>
              </a:ext>
            </a:extLst>
          </p:cNvPr>
          <p:cNvSpPr/>
          <p:nvPr/>
        </p:nvSpPr>
        <p:spPr>
          <a:xfrm>
            <a:off x="292100" y="958850"/>
            <a:ext cx="11263313" cy="962025"/>
          </a:xfrm>
          <a:prstGeom prst="roundRect">
            <a:avLst/>
          </a:prstGeom>
          <a:solidFill>
            <a:schemeClr val="bg1"/>
          </a:solidFill>
          <a:ln>
            <a:solidFill>
              <a:srgbClr val="0065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sp>
        <p:nvSpPr>
          <p:cNvPr id="2" name="标题 1">
            <a:extLst>
              <a:ext uri="{FF2B5EF4-FFF2-40B4-BE49-F238E27FC236}">
                <a16:creationId xmlns:a16="http://schemas.microsoft.com/office/drawing/2014/main" id="{99B0AC4A-59BF-10DD-096D-F6C4B0D9E37B}"/>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翅片数量对反应器的影响</a:t>
            </a:r>
          </a:p>
        </p:txBody>
      </p:sp>
      <p:grpSp>
        <p:nvGrpSpPr>
          <p:cNvPr id="41987" name="组合 2">
            <a:extLst>
              <a:ext uri="{FF2B5EF4-FFF2-40B4-BE49-F238E27FC236}">
                <a16:creationId xmlns:a16="http://schemas.microsoft.com/office/drawing/2014/main" id="{7AE1DAAB-5EF2-F50E-08F4-312B5AC5882C}"/>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E8A05257-E469-6246-EAAC-EB5781C8F624}"/>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A7D6CE6F-5006-A447-2C95-CE8B8A380B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C505F5B5-081A-A04E-155C-AFFE79A3EDD6}"/>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14</a:t>
            </a:fld>
            <a:endParaRPr lang="zh-CN" altLang="en-US" dirty="0"/>
          </a:p>
        </p:txBody>
      </p:sp>
      <p:pic>
        <p:nvPicPr>
          <p:cNvPr id="5" name="Picture 2" descr="5">
            <a:extLst>
              <a:ext uri="{FF2B5EF4-FFF2-40B4-BE49-F238E27FC236}">
                <a16:creationId xmlns:a16="http://schemas.microsoft.com/office/drawing/2014/main" id="{0DE39278-4642-B0CC-7CB4-119138CC6A4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54172"/>
          <a:stretch>
            <a:fillRect/>
          </a:stretch>
        </p:blipFill>
        <p:spPr bwMode="auto">
          <a:xfrm>
            <a:off x="6103938" y="2017713"/>
            <a:ext cx="5097462"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13">
            <a:extLst>
              <a:ext uri="{FF2B5EF4-FFF2-40B4-BE49-F238E27FC236}">
                <a16:creationId xmlns:a16="http://schemas.microsoft.com/office/drawing/2014/main" id="{07FBF401-2FEA-B59D-2DD7-BF2CDD873154}"/>
              </a:ext>
            </a:extLst>
          </p:cNvPr>
          <p:cNvGrpSpPr>
            <a:grpSpLocks/>
          </p:cNvGrpSpPr>
          <p:nvPr/>
        </p:nvGrpSpPr>
        <p:grpSpPr bwMode="auto">
          <a:xfrm>
            <a:off x="400050" y="2036763"/>
            <a:ext cx="5121275" cy="3951287"/>
            <a:chOff x="0" y="2656273"/>
            <a:chExt cx="4684693" cy="3506677"/>
          </a:xfrm>
        </p:grpSpPr>
        <p:pic>
          <p:nvPicPr>
            <p:cNvPr id="11" name="Picture 2" descr="5">
              <a:extLst>
                <a:ext uri="{FF2B5EF4-FFF2-40B4-BE49-F238E27FC236}">
                  <a16:creationId xmlns:a16="http://schemas.microsoft.com/office/drawing/2014/main" id="{E80AB7B0-C37C-ADD3-90CB-BFC12FC7D9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52914"/>
            <a:stretch>
              <a:fillRect/>
            </a:stretch>
          </p:blipFill>
          <p:spPr bwMode="auto">
            <a:xfrm>
              <a:off x="0" y="2656273"/>
              <a:ext cx="4684693" cy="3506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a:extLst>
                <a:ext uri="{FF2B5EF4-FFF2-40B4-BE49-F238E27FC236}">
                  <a16:creationId xmlns:a16="http://schemas.microsoft.com/office/drawing/2014/main" id="{5B886996-6A72-FCE6-BC59-CF118053431D}"/>
                </a:ext>
              </a:extLst>
            </p:cNvPr>
            <p:cNvSpPr/>
            <p:nvPr/>
          </p:nvSpPr>
          <p:spPr>
            <a:xfrm>
              <a:off x="171356" y="2670362"/>
              <a:ext cx="617172" cy="5987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graphicFrame>
        <p:nvGraphicFramePr>
          <p:cNvPr id="13" name="对象 2">
            <a:extLst>
              <a:ext uri="{FF2B5EF4-FFF2-40B4-BE49-F238E27FC236}">
                <a16:creationId xmlns:a16="http://schemas.microsoft.com/office/drawing/2014/main" id="{9ED135E6-A8FC-FD46-74E6-A2D2B6E1BC4A}"/>
              </a:ext>
            </a:extLst>
          </p:cNvPr>
          <p:cNvGraphicFramePr>
            <a:graphicFrameLocks noChangeAspect="1"/>
          </p:cNvGraphicFramePr>
          <p:nvPr/>
        </p:nvGraphicFramePr>
        <p:xfrm>
          <a:off x="6742113" y="1090613"/>
          <a:ext cx="4030662" cy="727075"/>
        </p:xfrm>
        <a:graphic>
          <a:graphicData uri="http://schemas.openxmlformats.org/presentationml/2006/ole">
            <mc:AlternateContent xmlns:mc="http://schemas.openxmlformats.org/markup-compatibility/2006">
              <mc:Choice xmlns:v="urn:schemas-microsoft-com:vml" Requires="v">
                <p:oleObj spid="_x0000_s1027" r:id="rId8" imgW="2959100" imgH="533400" progId="Equation.DSMT4">
                  <p:embed/>
                </p:oleObj>
              </mc:Choice>
              <mc:Fallback>
                <p:oleObj r:id="rId8" imgW="2959100" imgH="533400" progId="Equation.DSMT4">
                  <p:embed/>
                  <p:pic>
                    <p:nvPicPr>
                      <p:cNvPr id="91145" name="对象 2">
                        <a:extLst>
                          <a:ext uri="{FF2B5EF4-FFF2-40B4-BE49-F238E27FC236}">
                            <a16:creationId xmlns:a16="http://schemas.microsoft.com/office/drawing/2014/main" id="{40C9C6C3-479E-49F4-06A9-A4EAAE5C117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42113" y="1090613"/>
                        <a:ext cx="4030662"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矩形 9">
            <a:extLst>
              <a:ext uri="{FF2B5EF4-FFF2-40B4-BE49-F238E27FC236}">
                <a16:creationId xmlns:a16="http://schemas.microsoft.com/office/drawing/2014/main" id="{545A5B0D-F72A-FD5A-CF99-D25FCD5B5AB3}"/>
              </a:ext>
            </a:extLst>
          </p:cNvPr>
          <p:cNvSpPr>
            <a:spLocks noChangeArrowheads="1"/>
          </p:cNvSpPr>
          <p:nvPr/>
        </p:nvSpPr>
        <p:spPr bwMode="auto">
          <a:xfrm>
            <a:off x="617538" y="1304925"/>
            <a:ext cx="57975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翅片体积惩罚因子：有无翅片结构下体积储能密度之比</a:t>
            </a:r>
          </a:p>
        </p:txBody>
      </p:sp>
      <p:sp>
        <p:nvSpPr>
          <p:cNvPr id="15" name="矩形 14">
            <a:extLst>
              <a:ext uri="{FF2B5EF4-FFF2-40B4-BE49-F238E27FC236}">
                <a16:creationId xmlns:a16="http://schemas.microsoft.com/office/drawing/2014/main" id="{06AA7751-6C91-6442-F7EF-DCF6C46A19FD}"/>
              </a:ext>
            </a:extLst>
          </p:cNvPr>
          <p:cNvSpPr/>
          <p:nvPr/>
        </p:nvSpPr>
        <p:spPr>
          <a:xfrm>
            <a:off x="767408" y="6088371"/>
            <a:ext cx="8937062" cy="707886"/>
          </a:xfrm>
          <a:prstGeom prst="rect">
            <a:avLst/>
          </a:prstGeom>
        </p:spPr>
        <p:txBody>
          <a:bodyPr wrap="none">
            <a:spAutoFit/>
          </a:bodyPr>
          <a:lstStyle/>
          <a:p>
            <a:pPr marL="285750" indent="-285750">
              <a:buFont typeface="Wingdings" panose="05000000000000000000" pitchFamily="2" charset="2"/>
              <a:buChar char="Ø"/>
              <a:defRPr/>
            </a:pPr>
            <a:r>
              <a:rPr lang="zh-CN" altLang="en-US" sz="2000" b="1" kern="100" dirty="0">
                <a:solidFill>
                  <a:srgbClr val="006599"/>
                </a:solidFill>
                <a:latin typeface="微软雅黑" panose="020B0503020204020204" pitchFamily="34" charset="-122"/>
                <a:ea typeface="微软雅黑" panose="020B0503020204020204" pitchFamily="34" charset="-122"/>
                <a:cs typeface="Times New Roman" panose="02020603050405020304" pitchFamily="18" charset="0"/>
              </a:rPr>
              <a:t>随着翅片数量的增多，反应速率加快程度趋向饱和而储能体积损失持续增加</a:t>
            </a:r>
            <a:endParaRPr lang="zh-CN" altLang="en-US" sz="2000" b="1" dirty="0">
              <a:solidFill>
                <a:srgbClr val="006599"/>
              </a:solidFill>
              <a:latin typeface="微软雅黑" panose="020B0503020204020204" pitchFamily="34" charset="-122"/>
              <a:ea typeface="微软雅黑" panose="020B0503020204020204" pitchFamily="34" charset="-122"/>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zh-CN" altLang="zh-CN" sz="2000" b="1" i="0" u="none" strike="noStrike" kern="1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最优翅片数量为</a:t>
            </a:r>
            <a:r>
              <a:rPr kumimoji="0" lang="en-US" altLang="zh-CN" sz="2000" b="1" i="0" u="none" strike="noStrike" kern="1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200</a:t>
            </a:r>
            <a:r>
              <a:rPr kumimoji="0" lang="zh-CN" altLang="en-US" sz="2000" b="1" i="0" u="none" strike="noStrike" kern="1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个每米</a:t>
            </a:r>
            <a:r>
              <a:rPr kumimoji="0" lang="zh-CN" altLang="zh-CN" sz="2000" b="1" i="0" u="none" strike="noStrike" kern="1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2000" b="1" i="0" u="none" strike="noStrike" kern="1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此时</a:t>
            </a:r>
            <a:r>
              <a:rPr kumimoji="0" lang="zh-CN" altLang="zh-CN" sz="2000" b="1" i="0" u="none" strike="noStrike" kern="1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功率密度达到最大值</a:t>
            </a:r>
            <a:endParaRPr kumimoji="0" lang="en-US" altLang="zh-CN" sz="2000" b="1" i="0" u="none" strike="noStrike" kern="1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Tree>
    <p:custDataLst>
      <p:tags r:id="rId2"/>
    </p:custDataLst>
    <p:extLst>
      <p:ext uri="{BB962C8B-B14F-4D97-AF65-F5344CB8AC3E}">
        <p14:creationId xmlns:p14="http://schemas.microsoft.com/office/powerpoint/2010/main" val="13132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1736B-ECA2-1A8C-BC60-FC878CD0560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0F259EB-4B6E-7790-CD1F-3CDA5EFE5454}"/>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翅片数量对反应器的影响</a:t>
            </a:r>
          </a:p>
        </p:txBody>
      </p:sp>
      <p:grpSp>
        <p:nvGrpSpPr>
          <p:cNvPr id="41987" name="组合 2">
            <a:extLst>
              <a:ext uri="{FF2B5EF4-FFF2-40B4-BE49-F238E27FC236}">
                <a16:creationId xmlns:a16="http://schemas.microsoft.com/office/drawing/2014/main" id="{5BF00C97-3290-8DF0-E5CE-249266F11926}"/>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0A41D9C5-FAB0-D2AD-BDF6-24905CDA02CC}"/>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B2F7A9A2-3330-E096-23EA-FA959A0130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E7BA5478-C8B9-BFEA-E452-93FC089B53DC}"/>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15</a:t>
            </a:fld>
            <a:endParaRPr lang="zh-CN" altLang="en-US" dirty="0"/>
          </a:p>
        </p:txBody>
      </p:sp>
      <p:pic>
        <p:nvPicPr>
          <p:cNvPr id="6" name="Picture">
            <a:extLst>
              <a:ext uri="{FF2B5EF4-FFF2-40B4-BE49-F238E27FC236}">
                <a16:creationId xmlns:a16="http://schemas.microsoft.com/office/drawing/2014/main" id="{6DB59753-45DC-3548-F455-985D00EE52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175" y="965200"/>
            <a:ext cx="4943475"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a:extLst>
              <a:ext uri="{FF2B5EF4-FFF2-40B4-BE49-F238E27FC236}">
                <a16:creationId xmlns:a16="http://schemas.microsoft.com/office/drawing/2014/main" id="{115BB841-1A7E-BAA3-3F4B-2684B093D5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78575" y="977900"/>
            <a:ext cx="4975225"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a:extLst>
              <a:ext uri="{FF2B5EF4-FFF2-40B4-BE49-F238E27FC236}">
                <a16:creationId xmlns:a16="http://schemas.microsoft.com/office/drawing/2014/main" id="{8C8B36AF-C407-BB31-9DDE-F3B05C7595E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5813" y="3771900"/>
            <a:ext cx="4922837" cy="290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3">
            <a:extLst>
              <a:ext uri="{FF2B5EF4-FFF2-40B4-BE49-F238E27FC236}">
                <a16:creationId xmlns:a16="http://schemas.microsoft.com/office/drawing/2014/main" id="{9A533B67-AB64-A0C5-9BB0-B7489E2A8B4F}"/>
              </a:ext>
            </a:extLst>
          </p:cNvPr>
          <p:cNvSpPr>
            <a:spLocks noChangeArrowheads="1"/>
          </p:cNvSpPr>
          <p:nvPr/>
        </p:nvSpPr>
        <p:spPr bwMode="auto">
          <a:xfrm>
            <a:off x="6378575" y="4243388"/>
            <a:ext cx="5062538"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zh-CN" sz="20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表明传热性能的提升有效地促进了反应的均匀进行</a:t>
            </a:r>
            <a:endParaRPr kumimoji="0" lang="en-US" altLang="zh-CN" sz="20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20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翅片数量的变化对浓度场的影响不显著，浓度主要受传质界面距离的影响，而非传热结构的变化</a:t>
            </a:r>
          </a:p>
        </p:txBody>
      </p:sp>
    </p:spTree>
    <p:custDataLst>
      <p:tags r:id="rId1"/>
    </p:custDataLst>
    <p:extLst>
      <p:ext uri="{BB962C8B-B14F-4D97-AF65-F5344CB8AC3E}">
        <p14:creationId xmlns:p14="http://schemas.microsoft.com/office/powerpoint/2010/main" val="3325233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221EC-F73C-4059-68F8-B02785ED632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5C40341-8EED-5A5F-197D-91B2FE503587}"/>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翅片角度对反应器的影响</a:t>
            </a:r>
          </a:p>
        </p:txBody>
      </p:sp>
      <p:grpSp>
        <p:nvGrpSpPr>
          <p:cNvPr id="41987" name="组合 2">
            <a:extLst>
              <a:ext uri="{FF2B5EF4-FFF2-40B4-BE49-F238E27FC236}">
                <a16:creationId xmlns:a16="http://schemas.microsoft.com/office/drawing/2014/main" id="{97553ACA-D913-E7D5-FA0B-988031FF3CE2}"/>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FF2F725B-CB75-EBEB-B45C-525D04E2C6E1}"/>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9B98E1EC-94B0-1ADE-3165-BD78454CF7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CD801523-D816-2C9D-4BDD-7A559E64401E}"/>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16</a:t>
            </a:fld>
            <a:endParaRPr lang="zh-CN" altLang="en-US" dirty="0"/>
          </a:p>
        </p:txBody>
      </p:sp>
      <p:pic>
        <p:nvPicPr>
          <p:cNvPr id="4" name="Picture 2" descr="5">
            <a:extLst>
              <a:ext uri="{FF2B5EF4-FFF2-40B4-BE49-F238E27FC236}">
                <a16:creationId xmlns:a16="http://schemas.microsoft.com/office/drawing/2014/main" id="{32C652FD-2D46-9C4F-C858-D2DAA2219F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2471" t="53612" r="21613"/>
          <a:stretch>
            <a:fillRect/>
          </a:stretch>
        </p:blipFill>
        <p:spPr bwMode="auto">
          <a:xfrm>
            <a:off x="6357938" y="1473200"/>
            <a:ext cx="5176837" cy="36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3">
            <a:extLst>
              <a:ext uri="{FF2B5EF4-FFF2-40B4-BE49-F238E27FC236}">
                <a16:creationId xmlns:a16="http://schemas.microsoft.com/office/drawing/2014/main" id="{0585AFEB-2B76-4AF5-3DB3-00BE3175FBA4}"/>
              </a:ext>
            </a:extLst>
          </p:cNvPr>
          <p:cNvGrpSpPr>
            <a:grpSpLocks/>
          </p:cNvGrpSpPr>
          <p:nvPr/>
        </p:nvGrpSpPr>
        <p:grpSpPr bwMode="auto">
          <a:xfrm>
            <a:off x="411163" y="1189038"/>
            <a:ext cx="5773737" cy="3976687"/>
            <a:chOff x="635000" y="1188720"/>
            <a:chExt cx="4959350" cy="2640330"/>
          </a:xfrm>
        </p:grpSpPr>
        <p:pic>
          <p:nvPicPr>
            <p:cNvPr id="7" name="Picture 2" descr="5">
              <a:extLst>
                <a:ext uri="{FF2B5EF4-FFF2-40B4-BE49-F238E27FC236}">
                  <a16:creationId xmlns:a16="http://schemas.microsoft.com/office/drawing/2014/main" id="{B72D662D-FC10-46BE-EB32-08D3B8EB65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b="46469"/>
            <a:stretch>
              <a:fillRect/>
            </a:stretch>
          </p:blipFill>
          <p:spPr bwMode="auto">
            <a:xfrm>
              <a:off x="635000" y="1188720"/>
              <a:ext cx="4959350" cy="2640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id="{D4875EAA-62D4-2142-15A6-26A21438C718}"/>
                </a:ext>
              </a:extLst>
            </p:cNvPr>
            <p:cNvSpPr/>
            <p:nvPr/>
          </p:nvSpPr>
          <p:spPr>
            <a:xfrm>
              <a:off x="754995" y="1188720"/>
              <a:ext cx="467708" cy="3773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11" name="矩形 6">
            <a:extLst>
              <a:ext uri="{FF2B5EF4-FFF2-40B4-BE49-F238E27FC236}">
                <a16:creationId xmlns:a16="http://schemas.microsoft.com/office/drawing/2014/main" id="{2FCC8FAD-3F3E-7C86-D461-30DCC8185CEA}"/>
              </a:ext>
            </a:extLst>
          </p:cNvPr>
          <p:cNvSpPr>
            <a:spLocks noChangeArrowheads="1"/>
          </p:cNvSpPr>
          <p:nvPr/>
        </p:nvSpPr>
        <p:spPr bwMode="auto">
          <a:xfrm>
            <a:off x="1011238" y="5751513"/>
            <a:ext cx="6627812"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zh-CN" sz="20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翅片角度对反应器整体性能的影响较小，可以忽略不计</a:t>
            </a:r>
            <a:endParaRPr kumimoji="0" lang="zh-CN" altLang="en-US" sz="20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endParaRPr>
          </a:p>
        </p:txBody>
      </p:sp>
    </p:spTree>
    <p:custDataLst>
      <p:tags r:id="rId1"/>
    </p:custDataLst>
    <p:extLst>
      <p:ext uri="{BB962C8B-B14F-4D97-AF65-F5344CB8AC3E}">
        <p14:creationId xmlns:p14="http://schemas.microsoft.com/office/powerpoint/2010/main" val="1805426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003D0-838C-7097-9A79-9A42CCC4B1D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6897653-07E5-0D2C-FC34-A8CB5E57006D}"/>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单元长度对反应器的影响</a:t>
            </a:r>
          </a:p>
        </p:txBody>
      </p:sp>
      <p:grpSp>
        <p:nvGrpSpPr>
          <p:cNvPr id="41987" name="组合 2">
            <a:extLst>
              <a:ext uri="{FF2B5EF4-FFF2-40B4-BE49-F238E27FC236}">
                <a16:creationId xmlns:a16="http://schemas.microsoft.com/office/drawing/2014/main" id="{7D1D101C-8CE6-FD1C-7774-50F486180625}"/>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08384B96-5C4D-E3F4-6E44-8F4A2FCD06D2}"/>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633E2F95-7E09-0281-574D-8291D0EBD4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E4F40EF7-F39D-A63C-ABB5-3915425FD282}"/>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17</a:t>
            </a:fld>
            <a:endParaRPr lang="zh-CN" altLang="en-US" dirty="0"/>
          </a:p>
        </p:txBody>
      </p:sp>
      <p:grpSp>
        <p:nvGrpSpPr>
          <p:cNvPr id="6" name="组合 11">
            <a:extLst>
              <a:ext uri="{FF2B5EF4-FFF2-40B4-BE49-F238E27FC236}">
                <a16:creationId xmlns:a16="http://schemas.microsoft.com/office/drawing/2014/main" id="{1515672F-7A89-F7F6-D569-E338351B1791}"/>
              </a:ext>
            </a:extLst>
          </p:cNvPr>
          <p:cNvGrpSpPr>
            <a:grpSpLocks noChangeAspect="1"/>
          </p:cNvGrpSpPr>
          <p:nvPr/>
        </p:nvGrpSpPr>
        <p:grpSpPr bwMode="auto">
          <a:xfrm>
            <a:off x="1057275" y="3322638"/>
            <a:ext cx="3289300" cy="2403475"/>
            <a:chOff x="6160770" y="1264285"/>
            <a:chExt cx="4679980" cy="3467735"/>
          </a:xfrm>
        </p:grpSpPr>
        <p:pic>
          <p:nvPicPr>
            <p:cNvPr id="8" name="Picture 2" descr="5">
              <a:extLst>
                <a:ext uri="{FF2B5EF4-FFF2-40B4-BE49-F238E27FC236}">
                  <a16:creationId xmlns:a16="http://schemas.microsoft.com/office/drawing/2014/main" id="{87C2A51B-97CF-344F-503F-BC33D114DB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1279"/>
            <a:stretch>
              <a:fillRect/>
            </a:stretch>
          </p:blipFill>
          <p:spPr bwMode="auto">
            <a:xfrm>
              <a:off x="6217920" y="1264285"/>
              <a:ext cx="4622830" cy="346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a:extLst>
                <a:ext uri="{FF2B5EF4-FFF2-40B4-BE49-F238E27FC236}">
                  <a16:creationId xmlns:a16="http://schemas.microsoft.com/office/drawing/2014/main" id="{3560752B-0EA4-3A11-B0DE-C623EB0869D3}"/>
                </a:ext>
              </a:extLst>
            </p:cNvPr>
            <p:cNvSpPr/>
            <p:nvPr/>
          </p:nvSpPr>
          <p:spPr>
            <a:xfrm>
              <a:off x="6160770" y="1371935"/>
              <a:ext cx="481099" cy="3321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pic>
        <p:nvPicPr>
          <p:cNvPr id="12" name="Picture 3" descr="微信图片_20260314213824_668_34">
            <a:extLst>
              <a:ext uri="{FF2B5EF4-FFF2-40B4-BE49-F238E27FC236}">
                <a16:creationId xmlns:a16="http://schemas.microsoft.com/office/drawing/2014/main" id="{0C426652-BF11-CE79-563E-7DFE156A8C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4900" y="733425"/>
            <a:ext cx="6480175"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7">
            <a:extLst>
              <a:ext uri="{FF2B5EF4-FFF2-40B4-BE49-F238E27FC236}">
                <a16:creationId xmlns:a16="http://schemas.microsoft.com/office/drawing/2014/main" id="{3171325E-A768-D63E-58BB-95510310427D}"/>
              </a:ext>
            </a:extLst>
          </p:cNvPr>
          <p:cNvGrpSpPr>
            <a:grpSpLocks noChangeAspect="1"/>
          </p:cNvGrpSpPr>
          <p:nvPr/>
        </p:nvGrpSpPr>
        <p:grpSpPr bwMode="auto">
          <a:xfrm>
            <a:off x="766763" y="930275"/>
            <a:ext cx="3408362" cy="2441575"/>
            <a:chOff x="283843" y="1156018"/>
            <a:chExt cx="4992054" cy="3576002"/>
          </a:xfrm>
        </p:grpSpPr>
        <p:pic>
          <p:nvPicPr>
            <p:cNvPr id="14" name="Picture 2" descr="5">
              <a:extLst>
                <a:ext uri="{FF2B5EF4-FFF2-40B4-BE49-F238E27FC236}">
                  <a16:creationId xmlns:a16="http://schemas.microsoft.com/office/drawing/2014/main" id="{B689CA27-2D4E-32B0-488F-11DDE041D32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r="48981"/>
            <a:stretch>
              <a:fillRect/>
            </a:stretch>
          </p:blipFill>
          <p:spPr bwMode="auto">
            <a:xfrm>
              <a:off x="283843" y="1156018"/>
              <a:ext cx="4992054" cy="3576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a:extLst>
                <a:ext uri="{FF2B5EF4-FFF2-40B4-BE49-F238E27FC236}">
                  <a16:creationId xmlns:a16="http://schemas.microsoft.com/office/drawing/2014/main" id="{E66EE2D7-5E2F-EAFA-5A25-155233E3DA46}"/>
                </a:ext>
              </a:extLst>
            </p:cNvPr>
            <p:cNvSpPr/>
            <p:nvPr/>
          </p:nvSpPr>
          <p:spPr>
            <a:xfrm>
              <a:off x="293144" y="1156018"/>
              <a:ext cx="576632" cy="4324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a:ea typeface="微软雅黑"/>
                <a:cs typeface="+mn-cs"/>
              </a:endParaRPr>
            </a:p>
          </p:txBody>
        </p:sp>
      </p:grpSp>
      <p:sp>
        <p:nvSpPr>
          <p:cNvPr id="16" name="矩形 12">
            <a:extLst>
              <a:ext uri="{FF2B5EF4-FFF2-40B4-BE49-F238E27FC236}">
                <a16:creationId xmlns:a16="http://schemas.microsoft.com/office/drawing/2014/main" id="{6572F264-4269-DC59-5973-753DBF0CA30B}"/>
              </a:ext>
            </a:extLst>
          </p:cNvPr>
          <p:cNvSpPr>
            <a:spLocks noChangeArrowheads="1"/>
          </p:cNvSpPr>
          <p:nvPr/>
        </p:nvSpPr>
        <p:spPr bwMode="auto">
          <a:xfrm>
            <a:off x="612775" y="5681663"/>
            <a:ext cx="11153775"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反应速率随长度增加而下降，但是反应前沿推进速度不随单元长度成比例变化，表明颗粒尺寸是决定反应速率的关键微观几何参数；</a:t>
            </a:r>
            <a:endPar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较短的单元长度能够产生更显著的进出口温差，这对反应器的热管理设计具有指导意义</a:t>
            </a:r>
          </a:p>
        </p:txBody>
      </p:sp>
    </p:spTree>
    <p:custDataLst>
      <p:tags r:id="rId1"/>
    </p:custDataLst>
    <p:extLst>
      <p:ext uri="{BB962C8B-B14F-4D97-AF65-F5344CB8AC3E}">
        <p14:creationId xmlns:p14="http://schemas.microsoft.com/office/powerpoint/2010/main" val="1709933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8C2E3-5D32-EE01-600C-1FCAE397AC2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0A7BD59-78B7-6463-4172-526CD9AAEC04}"/>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单元厚度对反应器的影响</a:t>
            </a:r>
          </a:p>
        </p:txBody>
      </p:sp>
      <p:grpSp>
        <p:nvGrpSpPr>
          <p:cNvPr id="41987" name="组合 2">
            <a:extLst>
              <a:ext uri="{FF2B5EF4-FFF2-40B4-BE49-F238E27FC236}">
                <a16:creationId xmlns:a16="http://schemas.microsoft.com/office/drawing/2014/main" id="{72BC435D-CA93-473F-98A0-3201EA92554B}"/>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5AF06C39-47F1-D7AB-31DA-61C27C46B320}"/>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064BAD2C-6468-2D83-1DB0-9F553E629F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37A32044-F6A5-8D18-6411-DEC360F049B5}"/>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18</a:t>
            </a:fld>
            <a:endParaRPr lang="zh-CN" altLang="en-US" dirty="0"/>
          </a:p>
        </p:txBody>
      </p:sp>
      <p:pic>
        <p:nvPicPr>
          <p:cNvPr id="8" name="Picture">
            <a:extLst>
              <a:ext uri="{FF2B5EF4-FFF2-40B4-BE49-F238E27FC236}">
                <a16:creationId xmlns:a16="http://schemas.microsoft.com/office/drawing/2014/main" id="{B7CF7542-E5C4-054B-D88F-ED9EA1AB2E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638" y="1284288"/>
            <a:ext cx="4233862"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5">
            <a:extLst>
              <a:ext uri="{FF2B5EF4-FFF2-40B4-BE49-F238E27FC236}">
                <a16:creationId xmlns:a16="http://schemas.microsoft.com/office/drawing/2014/main" id="{5EF8192C-1555-4BFE-7AA8-EF960CB781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05425" y="941388"/>
            <a:ext cx="6553200" cy="492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
            <a:extLst>
              <a:ext uri="{FF2B5EF4-FFF2-40B4-BE49-F238E27FC236}">
                <a16:creationId xmlns:a16="http://schemas.microsoft.com/office/drawing/2014/main" id="{2883006A-AE98-CA33-B4D3-FA81C2E90E53}"/>
              </a:ext>
            </a:extLst>
          </p:cNvPr>
          <p:cNvSpPr>
            <a:spLocks noChangeArrowheads="1"/>
          </p:cNvSpPr>
          <p:nvPr/>
        </p:nvSpPr>
        <p:spPr bwMode="auto">
          <a:xfrm>
            <a:off x="463550" y="4738688"/>
            <a:ext cx="493077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反应器单元厚度的增加会导致反应速率线性下降，同时加剧传热阻力与温度分布不均。</a:t>
            </a:r>
            <a:endPar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当厚度从4mm增至16mm时，导热油温升从2K升至5K，而反应物与流道距离的增加进一步强化了传热方向的温度梯度。</a:t>
            </a:r>
          </a:p>
        </p:txBody>
      </p:sp>
    </p:spTree>
    <p:custDataLst>
      <p:tags r:id="rId1"/>
    </p:custDataLst>
    <p:extLst>
      <p:ext uri="{BB962C8B-B14F-4D97-AF65-F5344CB8AC3E}">
        <p14:creationId xmlns:p14="http://schemas.microsoft.com/office/powerpoint/2010/main" val="2433131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98C29-4808-CF08-1430-84B4E9782BF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3544787-753C-440A-70D1-CB7FC210F4AE}"/>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显著性分析</a:t>
            </a:r>
          </a:p>
        </p:txBody>
      </p:sp>
      <p:grpSp>
        <p:nvGrpSpPr>
          <p:cNvPr id="41987" name="组合 2">
            <a:extLst>
              <a:ext uri="{FF2B5EF4-FFF2-40B4-BE49-F238E27FC236}">
                <a16:creationId xmlns:a16="http://schemas.microsoft.com/office/drawing/2014/main" id="{7C7ECA2F-A3EA-1E63-334E-91A874148F98}"/>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B9AF824F-901C-D4A2-DAE2-9794FAF4CC0C}"/>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45AEF130-BF2B-AED6-3ADE-3361D3DB66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EE2FCBC4-00DE-065E-FE92-4D84DD52E38C}"/>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19</a:t>
            </a:fld>
            <a:endParaRPr lang="zh-CN" altLang="en-US" dirty="0"/>
          </a:p>
        </p:txBody>
      </p:sp>
      <p:pic>
        <p:nvPicPr>
          <p:cNvPr id="5" name="Picture">
            <a:extLst>
              <a:ext uri="{FF2B5EF4-FFF2-40B4-BE49-F238E27FC236}">
                <a16:creationId xmlns:a16="http://schemas.microsoft.com/office/drawing/2014/main" id="{E9306E0F-2BFF-E157-F73C-09C2CB3E26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26088" y="1023938"/>
            <a:ext cx="5260975"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对象 2">
            <a:extLst>
              <a:ext uri="{FF2B5EF4-FFF2-40B4-BE49-F238E27FC236}">
                <a16:creationId xmlns:a16="http://schemas.microsoft.com/office/drawing/2014/main" id="{49C56CD3-263B-19E9-70CE-3BBDA58E413A}"/>
              </a:ext>
            </a:extLst>
          </p:cNvPr>
          <p:cNvGraphicFramePr>
            <a:graphicFrameLocks noChangeAspect="1"/>
          </p:cNvGraphicFramePr>
          <p:nvPr/>
        </p:nvGraphicFramePr>
        <p:xfrm>
          <a:off x="1870075" y="1955800"/>
          <a:ext cx="1362075" cy="860425"/>
        </p:xfrm>
        <a:graphic>
          <a:graphicData uri="http://schemas.openxmlformats.org/presentationml/2006/ole">
            <mc:AlternateContent xmlns:mc="http://schemas.openxmlformats.org/markup-compatibility/2006">
              <mc:Choice xmlns:v="urn:schemas-microsoft-com:vml" Requires="v">
                <p:oleObj spid="_x0000_s2052" name="公式" r:id="rId8" imgW="723586" imgH="457002" progId="Equation.3">
                  <p:embed/>
                </p:oleObj>
              </mc:Choice>
              <mc:Fallback>
                <p:oleObj name="公式" r:id="rId8" imgW="723586" imgH="457002" progId="Equation.3">
                  <p:embed/>
                  <p:pic>
                    <p:nvPicPr>
                      <p:cNvPr id="101382" name="对象 2">
                        <a:extLst>
                          <a:ext uri="{FF2B5EF4-FFF2-40B4-BE49-F238E27FC236}">
                            <a16:creationId xmlns:a16="http://schemas.microsoft.com/office/drawing/2014/main" id="{56358524-8FB8-3AC1-0600-0301A235DE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70075" y="1955800"/>
                        <a:ext cx="136207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对象 6">
            <a:extLst>
              <a:ext uri="{FF2B5EF4-FFF2-40B4-BE49-F238E27FC236}">
                <a16:creationId xmlns:a16="http://schemas.microsoft.com/office/drawing/2014/main" id="{042E86F4-460D-A973-5083-584A85643542}"/>
              </a:ext>
            </a:extLst>
          </p:cNvPr>
          <p:cNvGraphicFramePr>
            <a:graphicFrameLocks noChangeAspect="1"/>
          </p:cNvGraphicFramePr>
          <p:nvPr/>
        </p:nvGraphicFramePr>
        <p:xfrm>
          <a:off x="1870075" y="3119438"/>
          <a:ext cx="1362075" cy="860425"/>
        </p:xfrm>
        <a:graphic>
          <a:graphicData uri="http://schemas.openxmlformats.org/presentationml/2006/ole">
            <mc:AlternateContent xmlns:mc="http://schemas.openxmlformats.org/markup-compatibility/2006">
              <mc:Choice xmlns:v="urn:schemas-microsoft-com:vml" Requires="v">
                <p:oleObj spid="_x0000_s2053" name="公式" r:id="rId10" imgW="723586" imgH="457002" progId="Equation.3">
                  <p:embed/>
                </p:oleObj>
              </mc:Choice>
              <mc:Fallback>
                <p:oleObj name="公式" r:id="rId10" imgW="723586" imgH="457002" progId="Equation.3">
                  <p:embed/>
                  <p:pic>
                    <p:nvPicPr>
                      <p:cNvPr id="101383" name="对象 6">
                        <a:extLst>
                          <a:ext uri="{FF2B5EF4-FFF2-40B4-BE49-F238E27FC236}">
                            <a16:creationId xmlns:a16="http://schemas.microsoft.com/office/drawing/2014/main" id="{C358C12C-D7D4-D95D-9E59-58F425A5A83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70075" y="3119438"/>
                        <a:ext cx="1362075"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矩形 7">
            <a:extLst>
              <a:ext uri="{FF2B5EF4-FFF2-40B4-BE49-F238E27FC236}">
                <a16:creationId xmlns:a16="http://schemas.microsoft.com/office/drawing/2014/main" id="{29FC772F-8023-DEB6-5C75-D6131130D423}"/>
              </a:ext>
            </a:extLst>
          </p:cNvPr>
          <p:cNvSpPr>
            <a:spLocks noChangeArrowheads="1"/>
          </p:cNvSpPr>
          <p:nvPr/>
        </p:nvSpPr>
        <p:spPr bwMode="auto">
          <a:xfrm>
            <a:off x="552140" y="5113338"/>
            <a:ext cx="11087720" cy="1393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大小排序为 </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sym typeface="Wingdings" panose="05000000000000000000" pitchFamily="2" charset="2"/>
              </a:rPr>
              <a:t>|</a:t>
            </a:r>
            <a:r>
              <a:rPr kumimoji="0" lang="en-US" altLang="zh-CN" sz="1800" b="1" i="1"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H</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 </a:t>
            </a: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&gt; </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a:t>
            </a:r>
            <a:r>
              <a:rPr kumimoji="0" lang="en-US" altLang="zh-CN" sz="1800" b="1" i="1" u="none" strike="noStrike" kern="1200" cap="none" spc="0" normalizeH="0" baseline="0" noProof="0" dirty="0" err="1">
                <a:ln>
                  <a:noFill/>
                </a:ln>
                <a:solidFill>
                  <a:srgbClr val="006599"/>
                </a:solidFill>
                <a:effectLst/>
                <a:uLnTx/>
                <a:uFillTx/>
                <a:latin typeface="微软雅黑" panose="020B0503020204020204" pitchFamily="34" charset="-122"/>
                <a:ea typeface="微软雅黑" panose="020B0503020204020204" pitchFamily="34" charset="-122"/>
                <a:cs typeface="+mn-cs"/>
              </a:rPr>
              <a:t>n</a:t>
            </a:r>
            <a:r>
              <a:rPr kumimoji="0" lang="en-US" altLang="zh-CN" sz="1800" b="1" i="1" u="none" strike="noStrike" kern="1200" cap="none" spc="0" normalizeH="0" baseline="-25000" noProof="0" dirty="0" err="1">
                <a:ln>
                  <a:noFill/>
                </a:ln>
                <a:solidFill>
                  <a:srgbClr val="006599"/>
                </a:solidFill>
                <a:effectLst/>
                <a:uLnTx/>
                <a:uFillTx/>
                <a:latin typeface="微软雅黑" panose="020B0503020204020204" pitchFamily="34" charset="-122"/>
                <a:ea typeface="微软雅黑" panose="020B0503020204020204" pitchFamily="34" charset="-122"/>
                <a:cs typeface="+mn-cs"/>
              </a:rPr>
              <a:t>fin</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  &gt; </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a:t>
            </a:r>
            <a:r>
              <a:rPr kumimoji="0" lang="en-US" altLang="zh-CN" sz="1800" b="1" i="1"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L</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  &gt; </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a:t>
            </a:r>
            <a:r>
              <a:rPr kumimoji="0" lang="el-GR" altLang="zh-CN" sz="1800" b="1" i="1" u="none" strike="noStrike" kern="1200" cap="none" spc="0" normalizeH="0" baseline="0" noProof="0" dirty="0">
                <a:ln>
                  <a:noFill/>
                </a:ln>
                <a:solidFill>
                  <a:srgbClr val="006599"/>
                </a:solidFill>
                <a:effectLst/>
                <a:uLnTx/>
                <a:uFillTx/>
                <a:latin typeface="等线" panose="02010600030101010101" pitchFamily="2" charset="-122"/>
                <a:ea typeface="等线" panose="02010600030101010101" pitchFamily="2" charset="-122"/>
                <a:cs typeface="+mn-cs"/>
              </a:rPr>
              <a:t>θ</a:t>
            </a:r>
            <a:r>
              <a:rPr kumimoji="0" lang="en-US" altLang="zh-CN" sz="1800" b="1" i="1" u="none" strike="noStrike" kern="1200" cap="none" spc="0" normalizeH="0" baseline="0" noProof="0" dirty="0">
                <a:ln>
                  <a:noFill/>
                </a:ln>
                <a:solidFill>
                  <a:srgbClr val="006599"/>
                </a:solidFill>
                <a:effectLst/>
                <a:uLnTx/>
                <a:uFillTx/>
                <a:latin typeface="等线" panose="02010600030101010101" pitchFamily="2" charset="-122"/>
                <a:ea typeface="等线" panose="02010600030101010101" pitchFamily="2" charset="-122"/>
                <a:cs typeface="+mn-cs"/>
              </a:rPr>
              <a:t> </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。角度影响可忽略不计，其余三个参数的影响均较为显著，且影响程度相当。</a:t>
            </a:r>
            <a:endPar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0" fontAlgn="base" latinLnBrk="0" hangingPunct="0">
              <a:lnSpc>
                <a:spcPct val="120000"/>
              </a:lnSpc>
              <a:spcBef>
                <a:spcPct val="0"/>
              </a:spcBef>
              <a:spcAft>
                <a:spcPct val="0"/>
              </a:spcAft>
              <a:buClrTx/>
              <a:buSzTx/>
              <a:buFont typeface="Wingdings" panose="05000000000000000000" pitchFamily="2" charset="2"/>
              <a:buChar char="Ø"/>
              <a:tabLst/>
              <a:defRPr/>
            </a:pP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而三个有效参数的调节方向不同：考虑功率密度时翅片数量存在最优解</a:t>
            </a:r>
            <a:r>
              <a:rPr kumimoji="0" lang="en-US" altLang="zh-CN"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200</a:t>
            </a:r>
            <a:r>
              <a:rPr kumimoji="0" lang="zh-CN" altLang="en-US" sz="1800" b="1" i="0" u="none" strike="noStrike" kern="1200" cap="none" spc="0" normalizeH="0" baseline="0" noProof="0" dirty="0">
                <a:ln>
                  <a:noFill/>
                </a:ln>
                <a:solidFill>
                  <a:srgbClr val="006599"/>
                </a:solidFill>
                <a:effectLst/>
                <a:uLnTx/>
                <a:uFillTx/>
                <a:latin typeface="微软雅黑" panose="020B0503020204020204" pitchFamily="34" charset="-122"/>
                <a:ea typeface="微软雅黑" panose="020B0503020204020204" pitchFamily="34" charset="-122"/>
                <a:cs typeface="+mn-cs"/>
              </a:rPr>
              <a:t>个每米，单元厚度和单元长度均应尽可能小以提升速率。而单元厚度应匹配预期的导热油温差，单元长度应匹配预期的反应总时长。</a:t>
            </a:r>
          </a:p>
        </p:txBody>
      </p:sp>
      <p:sp>
        <p:nvSpPr>
          <p:cNvPr id="16" name="矩形 15">
            <a:extLst>
              <a:ext uri="{FF2B5EF4-FFF2-40B4-BE49-F238E27FC236}">
                <a16:creationId xmlns:a16="http://schemas.microsoft.com/office/drawing/2014/main" id="{0E52E404-2F7D-C41F-84B3-A303BC988E5E}"/>
              </a:ext>
            </a:extLst>
          </p:cNvPr>
          <p:cNvSpPr/>
          <p:nvPr/>
        </p:nvSpPr>
        <p:spPr>
          <a:xfrm>
            <a:off x="606425" y="1035050"/>
            <a:ext cx="4229100" cy="728663"/>
          </a:xfrm>
          <a:prstGeom prst="rect">
            <a:avLst/>
          </a:prstGeom>
        </p:spPr>
        <p:txBody>
          <a:bodyPr>
            <a:spAutoFit/>
          </a:bodyPr>
          <a:lstStyle/>
          <a:p>
            <a:pPr marL="0" marR="0" lvl="0" indent="0" algn="l" defTabSz="914400" rtl="0" eaLnBrk="0" fontAlgn="base" latinLnBrk="0" hangingPunct="0">
              <a:lnSpc>
                <a:spcPct val="120000"/>
              </a:lnSpc>
              <a:spcBef>
                <a:spcPct val="0"/>
              </a:spcBef>
              <a:spcAft>
                <a:spcPct val="0"/>
              </a:spcAft>
              <a:buClrTx/>
              <a:buSzTx/>
              <a:buFontTx/>
              <a:buNone/>
              <a:tabLst/>
              <a:defRPr/>
            </a:pPr>
            <a:r>
              <a:rPr kumimoji="0" lang="zh-CN" altLang="zh-CN" sz="1800" b="1"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采用标准化回归系数分析方法</a:t>
            </a:r>
            <a:r>
              <a:rPr kumimoji="0" lang="zh-CN" altLang="en-US" sz="1800" b="1"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zh-CN" sz="1800" b="1"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量化各几何参数对反应器性能的影响程度</a:t>
            </a:r>
            <a:endParaRPr kumimoji="0" lang="zh-CN" altLang="en-US" sz="18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custDataLst>
      <p:tags r:id="rId2"/>
    </p:custDataLst>
    <p:extLst>
      <p:ext uri="{BB962C8B-B14F-4D97-AF65-F5344CB8AC3E}">
        <p14:creationId xmlns:p14="http://schemas.microsoft.com/office/powerpoint/2010/main" val="149228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FE01C-B48E-7B21-7BD6-39E6D14FA540}"/>
            </a:ext>
          </a:extLst>
        </p:cNvPr>
        <p:cNvGrpSpPr/>
        <p:nvPr/>
      </p:nvGrpSpPr>
      <p:grpSpPr>
        <a:xfrm>
          <a:off x="0" y="0"/>
          <a:ext cx="0" cy="0"/>
          <a:chOff x="0" y="0"/>
          <a:chExt cx="0" cy="0"/>
        </a:xfrm>
      </p:grpSpPr>
      <p:sp>
        <p:nvSpPr>
          <p:cNvPr id="31746" name="标题 3">
            <a:extLst>
              <a:ext uri="{FF2B5EF4-FFF2-40B4-BE49-F238E27FC236}">
                <a16:creationId xmlns:a16="http://schemas.microsoft.com/office/drawing/2014/main" id="{01AC5A7C-1E02-2A43-B69E-E34A64645BB1}"/>
              </a:ext>
            </a:extLst>
          </p:cNvPr>
          <p:cNvSpPr>
            <a:spLocks noGrp="1" noChangeArrowheads="1"/>
          </p:cNvSpPr>
          <p:nvPr>
            <p:ph type="title"/>
          </p:nvPr>
        </p:nvSpPr>
        <p:spPr>
          <a:xfrm>
            <a:off x="5303838" y="2708275"/>
            <a:ext cx="5140325" cy="868363"/>
          </a:xfrm>
        </p:spPr>
        <p:txBody>
          <a:bodyPr>
            <a:normAutofit/>
          </a:bodyPr>
          <a:lstStyle/>
          <a:p>
            <a:pPr eaLnBrk="1" hangingPunct="1"/>
            <a:r>
              <a:rPr lang="zh-CN" altLang="en-US" sz="4800" dirty="0">
                <a:latin typeface="微软雅黑" panose="020B0503020204020204" pitchFamily="34" charset="-122"/>
                <a:ea typeface="微软雅黑" panose="020B0503020204020204" pitchFamily="34" charset="-122"/>
              </a:rPr>
              <a:t>四、研究结论</a:t>
            </a:r>
          </a:p>
        </p:txBody>
      </p:sp>
      <p:grpSp>
        <p:nvGrpSpPr>
          <p:cNvPr id="31747" name="组合 5">
            <a:extLst>
              <a:ext uri="{FF2B5EF4-FFF2-40B4-BE49-F238E27FC236}">
                <a16:creationId xmlns:a16="http://schemas.microsoft.com/office/drawing/2014/main" id="{967D647A-7177-DC0F-01E4-3F325EC6609E}"/>
              </a:ext>
            </a:extLst>
          </p:cNvPr>
          <p:cNvGrpSpPr>
            <a:grpSpLocks/>
          </p:cNvGrpSpPr>
          <p:nvPr/>
        </p:nvGrpSpPr>
        <p:grpSpPr bwMode="auto">
          <a:xfrm>
            <a:off x="41275" y="-28575"/>
            <a:ext cx="4822825" cy="836613"/>
            <a:chOff x="41593" y="-27838"/>
            <a:chExt cx="4822922" cy="836613"/>
          </a:xfrm>
        </p:grpSpPr>
        <p:pic>
          <p:nvPicPr>
            <p:cNvPr id="31748" name="图片 6" descr="主页logo">
              <a:extLst>
                <a:ext uri="{FF2B5EF4-FFF2-40B4-BE49-F238E27FC236}">
                  <a16:creationId xmlns:a16="http://schemas.microsoft.com/office/drawing/2014/main" id="{62C3B905-0C4B-E534-4A84-9B4751DC8B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81113"/>
            <a:stretch>
              <a:fillRect/>
            </a:stretch>
          </p:blipFill>
          <p:spPr bwMode="auto">
            <a:xfrm>
              <a:off x="41593" y="-27838"/>
              <a:ext cx="789484"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图片 1">
              <a:extLst>
                <a:ext uri="{FF2B5EF4-FFF2-40B4-BE49-F238E27FC236}">
                  <a16:creationId xmlns:a16="http://schemas.microsoft.com/office/drawing/2014/main" id="{AF6287E6-A854-3B19-4354-95731F53B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408" y="-1808"/>
              <a:ext cx="4097107" cy="78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灯片编号占位符 1">
            <a:extLst>
              <a:ext uri="{FF2B5EF4-FFF2-40B4-BE49-F238E27FC236}">
                <a16:creationId xmlns:a16="http://schemas.microsoft.com/office/drawing/2014/main" id="{8EA89B97-4EA3-6323-8A11-38DC73B07657}"/>
              </a:ext>
            </a:extLst>
          </p:cNvPr>
          <p:cNvSpPr>
            <a:spLocks noGrp="1"/>
          </p:cNvSpPr>
          <p:nvPr>
            <p:ph type="sldNum" sz="quarter" idx="12"/>
          </p:nvPr>
        </p:nvSpPr>
        <p:spPr/>
        <p:txBody>
          <a:bodyPr>
            <a:normAutofit fontScale="92500" lnSpcReduction="10000"/>
          </a:bodyPr>
          <a:lstStyle/>
          <a:p>
            <a:pPr>
              <a:defRPr/>
            </a:pPr>
            <a:fld id="{CF94A564-0DFA-487C-8B4D-A396CB594B93}" type="slidenum">
              <a:rPr lang="zh-CN" altLang="en-US" smtClean="0"/>
              <a:pPr>
                <a:defRPr/>
              </a:pPr>
              <a:t>20</a:t>
            </a:fld>
            <a:endParaRPr lang="zh-CN" altLang="en-US"/>
          </a:p>
        </p:txBody>
      </p:sp>
    </p:spTree>
    <p:custDataLst>
      <p:tags r:id="rId1"/>
    </p:custDataLst>
    <p:extLst>
      <p:ext uri="{BB962C8B-B14F-4D97-AF65-F5344CB8AC3E}">
        <p14:creationId xmlns:p14="http://schemas.microsoft.com/office/powerpoint/2010/main" val="2603936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1BE6C-7468-8416-D8E8-F48AC7B4B49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72F89FA-1DDD-3573-ACF9-3CB9B6FC0CFC}"/>
              </a:ext>
            </a:extLst>
          </p:cNvPr>
          <p:cNvSpPr>
            <a:spLocks noGrp="1"/>
          </p:cNvSpPr>
          <p:nvPr>
            <p:ph type="title"/>
          </p:nvPr>
        </p:nvSpPr>
        <p:spPr>
          <a:xfrm>
            <a:off x="69850" y="112713"/>
            <a:ext cx="7106270" cy="554037"/>
          </a:xfrm>
        </p:spPr>
        <p:txBody>
          <a:bodyPr>
            <a:normAutofit fontScale="90000"/>
          </a:bodyPr>
          <a:lstStyle/>
          <a:p>
            <a:pPr eaLnBrk="1" hangingPunct="1">
              <a:defRPr/>
            </a:pPr>
            <a:r>
              <a:rPr lang="zh-CN" altLang="en-US" b="1" noProof="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研究结论</a:t>
            </a:r>
          </a:p>
        </p:txBody>
      </p:sp>
      <p:grpSp>
        <p:nvGrpSpPr>
          <p:cNvPr id="41987" name="组合 2">
            <a:extLst>
              <a:ext uri="{FF2B5EF4-FFF2-40B4-BE49-F238E27FC236}">
                <a16:creationId xmlns:a16="http://schemas.microsoft.com/office/drawing/2014/main" id="{576DF753-FF58-8C02-2DAD-AF472CAAF56E}"/>
              </a:ext>
            </a:extLst>
          </p:cNvPr>
          <p:cNvGrpSpPr>
            <a:grpSpLocks/>
          </p:cNvGrpSpPr>
          <p:nvPr/>
        </p:nvGrpSpPr>
        <p:grpSpPr bwMode="auto">
          <a:xfrm>
            <a:off x="7751763" y="34925"/>
            <a:ext cx="4370387" cy="688975"/>
            <a:chOff x="64108" y="53450"/>
            <a:chExt cx="4369528" cy="690903"/>
          </a:xfrm>
        </p:grpSpPr>
        <p:pic>
          <p:nvPicPr>
            <p:cNvPr id="42019" name="内容占位符 4" descr="主页logo浅色">
              <a:extLst>
                <a:ext uri="{FF2B5EF4-FFF2-40B4-BE49-F238E27FC236}">
                  <a16:creationId xmlns:a16="http://schemas.microsoft.com/office/drawing/2014/main" id="{5A5EB368-8F9A-DF62-77A5-2F55F297E76C}"/>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t="17763" r="85622" b="17763"/>
            <a:stretch>
              <a:fillRect/>
            </a:stretch>
          </p:blipFill>
          <p:spPr bwMode="auto">
            <a:xfrm>
              <a:off x="64108" y="53450"/>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020" name="图片 5">
              <a:extLst>
                <a:ext uri="{FF2B5EF4-FFF2-40B4-BE49-F238E27FC236}">
                  <a16:creationId xmlns:a16="http://schemas.microsoft.com/office/drawing/2014/main" id="{0C1BDE2D-BB92-6B28-F67B-54AA8A431C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 r="18599" b="-6206"/>
            <a:stretch>
              <a:fillRect/>
            </a:stretch>
          </p:blipFill>
          <p:spPr bwMode="auto">
            <a:xfrm>
              <a:off x="768016"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灯片编号占位符 2">
            <a:extLst>
              <a:ext uri="{FF2B5EF4-FFF2-40B4-BE49-F238E27FC236}">
                <a16:creationId xmlns:a16="http://schemas.microsoft.com/office/drawing/2014/main" id="{B521B008-01CC-77B8-F6F8-5F63068B45F2}"/>
              </a:ext>
            </a:extLst>
          </p:cNvPr>
          <p:cNvSpPr>
            <a:spLocks noGrp="1"/>
          </p:cNvSpPr>
          <p:nvPr>
            <p:ph type="sldNum" sz="quarter" idx="12"/>
          </p:nvPr>
        </p:nvSpPr>
        <p:spPr/>
        <p:txBody>
          <a:bodyPr>
            <a:normAutofit fontScale="92500" lnSpcReduction="10000"/>
          </a:bodyPr>
          <a:lstStyle/>
          <a:p>
            <a:pPr>
              <a:defRPr/>
            </a:pPr>
            <a:fld id="{B42A32D8-1B5B-4EC3-9DA2-CE302FE5838D}" type="slidenum">
              <a:rPr lang="zh-CN" altLang="en-US" smtClean="0"/>
              <a:pPr>
                <a:defRPr/>
              </a:pPr>
              <a:t>21</a:t>
            </a:fld>
            <a:endParaRPr lang="zh-CN" altLang="en-US" dirty="0"/>
          </a:p>
        </p:txBody>
      </p:sp>
      <p:sp>
        <p:nvSpPr>
          <p:cNvPr id="4" name="矩形 1">
            <a:extLst>
              <a:ext uri="{FF2B5EF4-FFF2-40B4-BE49-F238E27FC236}">
                <a16:creationId xmlns:a16="http://schemas.microsoft.com/office/drawing/2014/main" id="{B8B10EA0-790A-2E90-0738-89FA351FDDCF}"/>
              </a:ext>
            </a:extLst>
          </p:cNvPr>
          <p:cNvSpPr>
            <a:spLocks noChangeArrowheads="1"/>
          </p:cNvSpPr>
          <p:nvPr/>
        </p:nvSpPr>
        <p:spPr bwMode="auto">
          <a:xfrm>
            <a:off x="1058863" y="1238250"/>
            <a:ext cx="9445625" cy="378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（1）揭示了水合反应从界面向内部逐层推进的特征，阐明了温度、浓度、流速分布与反应进程的相互作用关系，证实了传热是影响反应器性能的</a:t>
            </a:r>
            <a:r>
              <a:rPr lang="zh-CN" altLang="en-US" b="1" kern="0" dirty="0"/>
              <a:t>重要</a:t>
            </a: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因素并得到了有效改善，而传质性能未能有效改善。</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（2）通过参数扫描研究，发现翅片数量通过提升传热面积和温度均匀性显著加快反应，存在最优翅片数量（</a:t>
            </a:r>
            <a:r>
              <a:rPr lang="en-US" altLang="zh-CN" b="1" kern="0" dirty="0"/>
              <a:t>200</a:t>
            </a:r>
            <a:r>
              <a:rPr lang="zh-CN" altLang="en-US" b="1" kern="0" dirty="0"/>
              <a:t>个每米</a:t>
            </a: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）使功率密度达到最大；而翅片角度对性能影响微乎其微。</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（3）通过标准化回归系数分析，建立了各几何参数对反应速率影响的定量关系，明确了单元厚度H、翅片数量   和单元长度是显著的影响因素，且影响程度相当。</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（4）为反应器优化设计提供了明确方向——减小单元厚度和长度可显著提升反应速率，但需在功率密度、能量密度、温差需求等实际约束下平衡。</a:t>
            </a:r>
          </a:p>
        </p:txBody>
      </p:sp>
    </p:spTree>
    <p:custDataLst>
      <p:tags r:id="rId1"/>
    </p:custDataLst>
    <p:extLst>
      <p:ext uri="{BB962C8B-B14F-4D97-AF65-F5344CB8AC3E}">
        <p14:creationId xmlns:p14="http://schemas.microsoft.com/office/powerpoint/2010/main" val="4247207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a:extLst>
              <a:ext uri="{FF2B5EF4-FFF2-40B4-BE49-F238E27FC236}">
                <a16:creationId xmlns:a16="http://schemas.microsoft.com/office/drawing/2014/main" id="{009FDBF1-A690-572D-1827-F61E83930512}"/>
              </a:ext>
            </a:extLst>
          </p:cNvPr>
          <p:cNvSpPr txBox="1">
            <a:spLocks noChangeArrowheads="1"/>
          </p:cNvSpPr>
          <p:nvPr>
            <p:custDataLst>
              <p:tags r:id="rId2"/>
            </p:custDataLst>
          </p:nvPr>
        </p:nvSpPr>
        <p:spPr bwMode="auto">
          <a:xfrm>
            <a:off x="4870450" y="5564188"/>
            <a:ext cx="2451100" cy="327025"/>
          </a:xfrm>
          <a:prstGeom prst="rect">
            <a:avLst/>
          </a:prstGeom>
          <a:noFill/>
          <a:ln>
            <a:noFill/>
          </a:ln>
        </p:spPr>
        <p:txBody>
          <a:bodyPr anchor="ctr">
            <a:normAutofit fontScale="85000" lnSpcReduction="20000"/>
          </a:bodyPr>
          <a:lstStyle>
            <a:lvl1pPr>
              <a:defRPr>
                <a:solidFill>
                  <a:schemeClr val="tx1"/>
                </a:solidFill>
                <a:latin typeface="Lao UI" pitchFamily="34" charset="0"/>
                <a:ea typeface="微软雅黑" panose="020B0503020204020204" charset="-122"/>
              </a:defRPr>
            </a:lvl1pPr>
            <a:lvl2pPr marL="742950" indent="-285750">
              <a:defRPr>
                <a:solidFill>
                  <a:schemeClr val="tx1"/>
                </a:solidFill>
                <a:latin typeface="Lao UI" pitchFamily="34" charset="0"/>
                <a:ea typeface="微软雅黑" panose="020B0503020204020204" charset="-122"/>
              </a:defRPr>
            </a:lvl2pPr>
            <a:lvl3pPr marL="1143000" indent="-228600">
              <a:defRPr>
                <a:solidFill>
                  <a:schemeClr val="tx1"/>
                </a:solidFill>
                <a:latin typeface="Lao UI" pitchFamily="34" charset="0"/>
                <a:ea typeface="微软雅黑" panose="020B0503020204020204" charset="-122"/>
              </a:defRPr>
            </a:lvl3pPr>
            <a:lvl4pPr marL="1600200" indent="-228600">
              <a:defRPr>
                <a:solidFill>
                  <a:schemeClr val="tx1"/>
                </a:solidFill>
                <a:latin typeface="Lao UI" pitchFamily="34" charset="0"/>
                <a:ea typeface="微软雅黑" panose="020B0503020204020204" charset="-122"/>
              </a:defRPr>
            </a:lvl4pPr>
            <a:lvl5pPr marL="2057400" indent="-228600">
              <a:defRPr>
                <a:solidFill>
                  <a:schemeClr val="tx1"/>
                </a:solidFill>
                <a:latin typeface="Lao UI" pitchFamily="34" charset="0"/>
                <a:ea typeface="微软雅黑" panose="020B0503020204020204" charset="-122"/>
              </a:defRPr>
            </a:lvl5pPr>
            <a:lvl6pPr marL="2514600" indent="-228600" fontAlgn="base">
              <a:spcBef>
                <a:spcPct val="0"/>
              </a:spcBef>
              <a:spcAft>
                <a:spcPct val="0"/>
              </a:spcAft>
              <a:defRPr>
                <a:solidFill>
                  <a:schemeClr val="tx1"/>
                </a:solidFill>
                <a:latin typeface="Lao UI" pitchFamily="34" charset="0"/>
                <a:ea typeface="微软雅黑" panose="020B0503020204020204" charset="-122"/>
              </a:defRPr>
            </a:lvl6pPr>
            <a:lvl7pPr marL="2971800" indent="-228600" fontAlgn="base">
              <a:spcBef>
                <a:spcPct val="0"/>
              </a:spcBef>
              <a:spcAft>
                <a:spcPct val="0"/>
              </a:spcAft>
              <a:defRPr>
                <a:solidFill>
                  <a:schemeClr val="tx1"/>
                </a:solidFill>
                <a:latin typeface="Lao UI" pitchFamily="34" charset="0"/>
                <a:ea typeface="微软雅黑" panose="020B0503020204020204" charset="-122"/>
              </a:defRPr>
            </a:lvl7pPr>
            <a:lvl8pPr marL="3429000" indent="-228600" fontAlgn="base">
              <a:spcBef>
                <a:spcPct val="0"/>
              </a:spcBef>
              <a:spcAft>
                <a:spcPct val="0"/>
              </a:spcAft>
              <a:defRPr>
                <a:solidFill>
                  <a:schemeClr val="tx1"/>
                </a:solidFill>
                <a:latin typeface="Lao UI" pitchFamily="34" charset="0"/>
                <a:ea typeface="微软雅黑" panose="020B0503020204020204" charset="-122"/>
              </a:defRPr>
            </a:lvl8pPr>
            <a:lvl9pPr marL="3886200" indent="-228600" fontAlgn="base">
              <a:spcBef>
                <a:spcPct val="0"/>
              </a:spcBef>
              <a:spcAft>
                <a:spcPct val="0"/>
              </a:spcAft>
              <a:defRPr>
                <a:solidFill>
                  <a:schemeClr val="tx1"/>
                </a:solidFill>
                <a:latin typeface="Lao UI" pitchFamily="34" charset="0"/>
                <a:ea typeface="微软雅黑" panose="020B0503020204020204" charset="-122"/>
              </a:defRPr>
            </a:lvl9pPr>
          </a:lstStyle>
          <a:p>
            <a:pPr algn="ctr" eaLnBrk="1" hangingPunct="1">
              <a:defRPr/>
            </a:pPr>
            <a:r>
              <a:rPr lang="en-US" altLang="zh-CN"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2026</a:t>
            </a:r>
            <a:r>
              <a:rPr lang="zh-CN" altLang="en-US"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年</a:t>
            </a:r>
            <a:r>
              <a:rPr lang="en-US" altLang="zh-CN"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10</a:t>
            </a:r>
            <a:r>
              <a:rPr lang="zh-CN" altLang="en-US"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月</a:t>
            </a:r>
            <a:r>
              <a:rPr lang="en-US" altLang="zh-CN"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22</a:t>
            </a:r>
            <a:r>
              <a:rPr lang="zh-CN" altLang="en-US" sz="22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日</a:t>
            </a:r>
          </a:p>
        </p:txBody>
      </p:sp>
      <p:grpSp>
        <p:nvGrpSpPr>
          <p:cNvPr id="43011" name="组合 3">
            <a:extLst>
              <a:ext uri="{FF2B5EF4-FFF2-40B4-BE49-F238E27FC236}">
                <a16:creationId xmlns:a16="http://schemas.microsoft.com/office/drawing/2014/main" id="{ABBA565C-6D97-C916-40F5-EB122311FF3E}"/>
              </a:ext>
            </a:extLst>
          </p:cNvPr>
          <p:cNvGrpSpPr>
            <a:grpSpLocks/>
          </p:cNvGrpSpPr>
          <p:nvPr/>
        </p:nvGrpSpPr>
        <p:grpSpPr bwMode="auto">
          <a:xfrm>
            <a:off x="63500" y="74613"/>
            <a:ext cx="4368800" cy="669925"/>
            <a:chOff x="63500" y="74581"/>
            <a:chExt cx="4369528" cy="669772"/>
          </a:xfrm>
        </p:grpSpPr>
        <p:pic>
          <p:nvPicPr>
            <p:cNvPr id="43016" name="内容占位符 4" descr="主页logo浅色">
              <a:extLst>
                <a:ext uri="{FF2B5EF4-FFF2-40B4-BE49-F238E27FC236}">
                  <a16:creationId xmlns:a16="http://schemas.microsoft.com/office/drawing/2014/main" id="{4AE15A53-E493-E639-BA61-10B23E2072C0}"/>
                </a:ext>
              </a:extLst>
            </p:cNvPr>
            <p:cNvPicPr>
              <a:picLocks noChangeAspect="1" noChangeArrowheads="1"/>
            </p:cNvPicPr>
            <p:nvPr>
              <p:custDataLst>
                <p:tags r:id="rId4"/>
              </p:custDataLst>
            </p:nvPr>
          </p:nvPicPr>
          <p:blipFill>
            <a:blip r:embed="rId6">
              <a:extLst>
                <a:ext uri="{28A0092B-C50C-407E-A947-70E740481C1C}">
                  <a14:useLocalDpi xmlns:a14="http://schemas.microsoft.com/office/drawing/2010/main" val="0"/>
                </a:ext>
              </a:extLst>
            </a:blip>
            <a:srcRect t="17763" r="85622" b="17763"/>
            <a:stretch>
              <a:fillRect/>
            </a:stretch>
          </p:blipFill>
          <p:spPr bwMode="auto">
            <a:xfrm>
              <a:off x="63500" y="74581"/>
              <a:ext cx="703908" cy="63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图片 1">
              <a:extLst>
                <a:ext uri="{FF2B5EF4-FFF2-40B4-BE49-F238E27FC236}">
                  <a16:creationId xmlns:a16="http://schemas.microsoft.com/office/drawing/2014/main" id="{BF4A5D62-0283-D49C-A2CF-026614BEC9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 r="18599" b="-6206"/>
            <a:stretch>
              <a:fillRect/>
            </a:stretch>
          </p:blipFill>
          <p:spPr bwMode="auto">
            <a:xfrm>
              <a:off x="767408" y="74581"/>
              <a:ext cx="3665620" cy="66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3013" name="图片 2">
            <a:extLst>
              <a:ext uri="{FF2B5EF4-FFF2-40B4-BE49-F238E27FC236}">
                <a16:creationId xmlns:a16="http://schemas.microsoft.com/office/drawing/2014/main" id="{4C00A288-11A2-B143-775A-E1BE4B65D27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1044575"/>
            <a:ext cx="25908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文本框 3">
            <a:extLst>
              <a:ext uri="{FF2B5EF4-FFF2-40B4-BE49-F238E27FC236}">
                <a16:creationId xmlns:a16="http://schemas.microsoft.com/office/drawing/2014/main" id="{DBD9FD6B-AD9D-16BA-12DA-496A359862B4}"/>
              </a:ext>
            </a:extLst>
          </p:cNvPr>
          <p:cNvSpPr txBox="1">
            <a:spLocks noChangeArrowheads="1"/>
          </p:cNvSpPr>
          <p:nvPr/>
        </p:nvSpPr>
        <p:spPr bwMode="auto">
          <a:xfrm>
            <a:off x="3441700" y="3394075"/>
            <a:ext cx="5308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4000" b="1">
                <a:solidFill>
                  <a:schemeClr val="accent1"/>
                </a:solidFill>
                <a:latin typeface="微软雅黑" panose="020B0503020204020204" pitchFamily="34" charset="-122"/>
                <a:ea typeface="微软雅黑" panose="020B0503020204020204" pitchFamily="34" charset="-122"/>
              </a:rPr>
              <a:t>汇报完毕，恳请指正</a:t>
            </a:r>
          </a:p>
        </p:txBody>
      </p:sp>
      <p:sp>
        <p:nvSpPr>
          <p:cNvPr id="8" name="文本框 9">
            <a:extLst>
              <a:ext uri="{FF2B5EF4-FFF2-40B4-BE49-F238E27FC236}">
                <a16:creationId xmlns:a16="http://schemas.microsoft.com/office/drawing/2014/main" id="{DD189177-77F8-22A8-FC42-86AAB68A97D2}"/>
              </a:ext>
            </a:extLst>
          </p:cNvPr>
          <p:cNvSpPr txBox="1">
            <a:spLocks noChangeArrowheads="1"/>
          </p:cNvSpPr>
          <p:nvPr>
            <p:custDataLst>
              <p:tags r:id="rId3"/>
            </p:custDataLst>
          </p:nvPr>
        </p:nvSpPr>
        <p:spPr bwMode="auto">
          <a:xfrm>
            <a:off x="2667000" y="4797425"/>
            <a:ext cx="685800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spcBef>
                <a:spcPct val="15000"/>
              </a:spcBef>
              <a:buFont typeface="Arial" panose="020B0604020202020204" pitchFamily="34" charset="0"/>
              <a:buChar char="•"/>
              <a:defRPr>
                <a:solidFill>
                  <a:schemeClr val="tx1"/>
                </a:solidFill>
                <a:latin typeface="Arial" panose="020B0604020202020204" pitchFamily="34" charset="0"/>
                <a:ea typeface="黑体" panose="02010609060101010101" pitchFamily="49" charset="-122"/>
              </a:defRPr>
            </a:lvl1pPr>
            <a:lvl2pPr marL="742950" indent="-285750">
              <a:spcBef>
                <a:spcPct val="15000"/>
              </a:spcBef>
              <a:buFont typeface="Arial" panose="020B0604020202020204" pitchFamily="34" charset="0"/>
              <a:buChar char="•"/>
              <a:defRPr sz="1500">
                <a:solidFill>
                  <a:schemeClr val="tx1"/>
                </a:solidFill>
                <a:latin typeface="Arial" panose="020B0604020202020204" pitchFamily="34" charset="0"/>
                <a:ea typeface="黑体" panose="02010609060101010101" pitchFamily="49" charset="-122"/>
              </a:defRPr>
            </a:lvl2pPr>
            <a:lvl3pPr marL="11430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3pPr>
            <a:lvl4pPr marL="16002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4pPr>
            <a:lvl5pPr marL="2057400" indent="-228600">
              <a:spcBef>
                <a:spcPct val="15000"/>
              </a:spcBef>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15000"/>
              </a:spcBef>
              <a:spcAft>
                <a:spcPct val="0"/>
              </a:spcAft>
              <a:buFont typeface="Arial" panose="020B0604020202020204" pitchFamily="34" charset="0"/>
              <a:buChar char="•"/>
              <a:defRPr sz="1300">
                <a:solidFill>
                  <a:schemeClr val="tx1"/>
                </a:solidFill>
                <a:latin typeface="Arial" panose="020B0604020202020204" pitchFamily="34" charset="0"/>
                <a:ea typeface="黑体" panose="02010609060101010101" pitchFamily="49" charset="-122"/>
              </a:defRPr>
            </a:lvl9pPr>
          </a:lstStyle>
          <a:p>
            <a:pPr algn="ctr" eaLnBrk="1" hangingPunct="1">
              <a:spcBef>
                <a:spcPct val="20000"/>
              </a:spcBef>
              <a:buFont typeface="Arial" panose="020B0604020202020204" pitchFamily="34" charset="0"/>
              <a:buNone/>
            </a:pPr>
            <a:r>
              <a:rPr lang="zh-CN" altLang="en-US" sz="15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中国科学技术大学</a:t>
            </a:r>
            <a:endParaRPr lang="en-US" altLang="zh-CN" sz="15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p>
            <a:pPr algn="ctr" eaLnBrk="1" hangingPunct="1">
              <a:spcBef>
                <a:spcPct val="20000"/>
              </a:spcBef>
              <a:buFont typeface="Arial" panose="020B0604020202020204" pitchFamily="34" charset="0"/>
              <a:buNone/>
            </a:pPr>
            <a:r>
              <a:rPr lang="zh-CN" altLang="en-US" sz="1500" b="1" noProof="1">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中国科学院广州能源研究所</a:t>
            </a:r>
          </a:p>
        </p:txBody>
      </p:sp>
      <p:sp>
        <p:nvSpPr>
          <p:cNvPr id="10" name="文本框 9">
            <a:extLst>
              <a:ext uri="{FF2B5EF4-FFF2-40B4-BE49-F238E27FC236}">
                <a16:creationId xmlns:a16="http://schemas.microsoft.com/office/drawing/2014/main" id="{49B3A56C-B805-B371-960A-CC44499A5473}"/>
              </a:ext>
            </a:extLst>
          </p:cNvPr>
          <p:cNvSpPr txBox="1"/>
          <p:nvPr/>
        </p:nvSpPr>
        <p:spPr>
          <a:xfrm>
            <a:off x="4457818" y="4427820"/>
            <a:ext cx="3276364" cy="369332"/>
          </a:xfrm>
          <a:prstGeom prst="rect">
            <a:avLst/>
          </a:prstGeom>
          <a:noFill/>
        </p:spPr>
        <p:txBody>
          <a:bodyPr wrap="square" rtlCol="0">
            <a:spAutoFit/>
          </a:bodyPr>
          <a:lstStyle/>
          <a:p>
            <a:pPr algn="ctr"/>
            <a:r>
              <a:rPr lang="en-US" altLang="zh-CN" b="1" dirty="0">
                <a:latin typeface="微软雅黑" panose="020B0503020204020204" pitchFamily="34" charset="-122"/>
                <a:ea typeface="微软雅黑" panose="020B0503020204020204" pitchFamily="34" charset="-122"/>
              </a:rPr>
              <a:t>COMSOL</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Conference 2026</a:t>
            </a:r>
            <a:endParaRPr lang="zh-CN" altLang="en-US"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jc0MjJhM2Q0OTI5ZDJjMTY5YjE2YzI3OWYxMmZlMjUifQ=="/>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1724"/>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1724"/>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79300_1"/>
  <p:tag name="KSO_WM_TEMPLATE_CATEGORY" val="custom"/>
  <p:tag name="KSO_WM_TEMPLATE_INDEX" val="20181724"/>
  <p:tag name="KSO_WM_TEMPLATE_SUBCATEGORY" val="combine"/>
  <p:tag name="KSO_WM_TEMPLATE_THUMBS_INDEX" val="1、4、6、12、13、14、18、23、26、27"/>
  <p:tag name="KSO_WM_TEMPLATE_MASTER_TYPE" val="1"/>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8.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BK_DARK_LIGHT" val="2"/>
  <p:tag name="KSO_WM_UNIT_SUBTYPE" val="h"/>
  <p:tag name="KSO_WM_UNIT_TYPE" val="i"/>
  <p:tag name="KSO_WM_UNIT_INDEX" val="1"/>
</p:tagLst>
</file>

<file path=ppt/tags/tag59.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63.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67.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71.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75.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79.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TAG_VERSION" val="1.0"/>
  <p:tag name="KSO_WM_SLIDE_ITEM_CNT" val="0"/>
  <p:tag name="KSO_WM_SLIDE_LAYOUT" val="a_b_f"/>
  <p:tag name="KSO_WM_SLIDE_LAYOUT_CNT" val="1_1_2"/>
  <p:tag name="KSO_WM_SLIDE_TYPE" val="title"/>
  <p:tag name="KSO_WM_BEAUTIFY_FLAG" val="#wm#"/>
  <p:tag name="KSO_WM_COMBINE_RELATE_SLIDE_ID" val="background20179300_1"/>
  <p:tag name="KSO_WM_TEMPLATE_CATEGORY" val="custom"/>
  <p:tag name="KSO_WM_TEMPLATE_INDEX" val="20181724"/>
  <p:tag name="KSO_WM_SLIDE_ID" val="custom20181724_2"/>
  <p:tag name="KSO_WM_SLIDE_INDEX" val="1"/>
  <p:tag name="KSO_WM_TEMPLATE_SUBCATEGORY" val="0"/>
  <p:tag name="KSO_WM_TEMPLATE_THUMBS_INDEX" val="1、4、6、12、13、14、18、23、26、27"/>
  <p:tag name="KSO_WM_TEMPLATE_MASTER_TYPE" val="1"/>
  <p:tag name="KSO_WM_TEMPLATE_COLOR_TYPE" val="0"/>
</p:tagLst>
</file>

<file path=ppt/tags/tag83.xml><?xml version="1.0" encoding="utf-8"?>
<p:tagLst xmlns:a="http://schemas.openxmlformats.org/drawingml/2006/main" xmlns:r="http://schemas.openxmlformats.org/officeDocument/2006/relationships" xmlns:p="http://schemas.openxmlformats.org/presentationml/2006/main">
  <p:tag name="KSO_WM_TAG_VERSION" val="1.0"/>
  <p:tag name="KSO_WM_UNIT_LAYERLEVEL" val="1"/>
  <p:tag name="KSO_WM_UNIT_VALUE" val="32"/>
  <p:tag name="KSO_WM_UNIT_HIGHLIGHT" val="0"/>
  <p:tag name="KSO_WM_UNIT_COMPATIBLE" val="0"/>
  <p:tag name="KSO_WM_UNIT_PRESET_TEXT" val="答辩学生：代用名"/>
  <p:tag name="KSO_WM_TEMPLATE_CATEGORY" val="custom"/>
  <p:tag name="KSO_WM_TEMPLATE_INDEX" val="20181724"/>
  <p:tag name="KSO_WM_UNIT_ID" val="custom20181724_2*f*1"/>
  <p:tag name="KSO_WM_UNIT_SUBTYPE" val="b"/>
  <p:tag name="KSO_WM_UNIT_NOCLEAR" val="0"/>
  <p:tag name="KSO_WM_UNIT_DIAGRAM_ISNUMVISUAL" val="0"/>
  <p:tag name="KSO_WM_UNIT_DIAGRAM_ISREFERUNIT" val="0"/>
  <p:tag name="KSO_WM_UNIT_TEXT_FILL_FORE_SCHEMECOLOR_INDEX_BRIGHTNESS" val="0"/>
  <p:tag name="KSO_WM_UNIT_TEXT_FILL_FORE_SCHEMECOLOR_INDEX" val="13"/>
  <p:tag name="KSO_WM_UNIT_TEXT_FILL_TYPE" val="1"/>
</p:tagLst>
</file>

<file path=ppt/tags/tag84.xml><?xml version="1.0" encoding="utf-8"?>
<p:tagLst xmlns:a="http://schemas.openxmlformats.org/drawingml/2006/main" xmlns:r="http://schemas.openxmlformats.org/officeDocument/2006/relationships" xmlns:p="http://schemas.openxmlformats.org/presentationml/2006/main">
  <p:tag name="KSO_WM_TAG_VERSION" val="1.0"/>
  <p:tag name="KSO_WM_UNIT_LAYERLEVEL" val="1"/>
  <p:tag name="KSO_WM_UNIT_VALUE" val="32"/>
  <p:tag name="KSO_WM_UNIT_HIGHLIGHT" val="0"/>
  <p:tag name="KSO_WM_UNIT_COMPATIBLE" val="0"/>
  <p:tag name="KSO_WM_UNIT_PRESET_TEXT" val="指导老师：代用名"/>
  <p:tag name="KSO_WM_TEMPLATE_CATEGORY" val="custom"/>
  <p:tag name="KSO_WM_TEMPLATE_INDEX" val="20181724"/>
  <p:tag name="KSO_WM_UNIT_ID" val="custom20181724_2*f*2"/>
  <p:tag name="KSO_WM_UNIT_SUBTYPE" val="b"/>
  <p:tag name="KSO_WM_UNIT_NOCLEAR" val="0"/>
  <p:tag name="KSO_WM_UNIT_DIAGRAM_ISNUMVISUAL" val="0"/>
  <p:tag name="KSO_WM_UNIT_DIAGRAM_ISREFERUNIT" val="0"/>
  <p:tag name="KSO_WM_UNIT_TEXT_FILL_FORE_SCHEMECOLOR_INDEX_BRIGHTNESS" val="0"/>
  <p:tag name="KSO_WM_UNIT_TEXT_FILL_FORE_SCHEMECOLOR_INDEX" val="13"/>
  <p:tag name="KSO_WM_UNIT_TEXT_FILL_TYPE" val="1"/>
</p:tagLst>
</file>

<file path=ppt/tags/tag8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a"/>
  <p:tag name="KSO_WM_UNIT_INDEX" val="1"/>
  <p:tag name="KSO_WM_UNIT_LAYERLEVEL" val="1"/>
  <p:tag name="KSO_WM_UNIT_VALUE" val="11"/>
  <p:tag name="KSO_WM_UNIT_ISCONTENTSTITLE" val="0"/>
  <p:tag name="KSO_WM_UNIT_HIGHLIGHT" val="0"/>
  <p:tag name="KSO_WM_UNIT_COMPATIBLE" val="0"/>
  <p:tag name="KSO_WM_UNIT_PRESET_TEXT" val="论文答辩题目"/>
  <p:tag name="KSO_WM_TEMPLATE_CATEGORY" val="custom"/>
  <p:tag name="KSO_WM_TEMPLATE_INDEX" val="20181724"/>
  <p:tag name="KSO_WM_UNIT_ID" val="custom20181724_2*a*1"/>
  <p:tag name="KSO_WM_UNIT_ISNUMDGMTITLE" val="0"/>
  <p:tag name="KSO_WM_UNIT_NOCLEAR" val="0"/>
  <p:tag name="KSO_WM_UNIT_DIAGRAM_ISNUMVISUAL" val="0"/>
  <p:tag name="KSO_WM_UNIT_DIAGRAM_ISREFERUNIT" val="0"/>
  <p:tag name="KSO_WM_UNIT_TEXT_FILL_FORE_SCHEMECOLOR_INDEX_BRIGHTNESS" val="0"/>
  <p:tag name="KSO_WM_UNIT_TEXT_FILL_FORE_SCHEMECOLOR_INDEX" val="13"/>
  <p:tag name="KSO_WM_UNIT_TEXT_FILL_TYPE" val="1"/>
</p:tagLst>
</file>

<file path=ppt/tags/tag8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b"/>
  <p:tag name="KSO_WM_UNIT_INDEX" val="1"/>
  <p:tag name="KSO_WM_UNIT_LAYERLEVEL" val="1"/>
  <p:tag name="KSO_WM_UNIT_VALUE" val="78"/>
  <p:tag name="KSO_WM_UNIT_ISCONTENTSTITLE" val="0"/>
  <p:tag name="KSO_WM_UNIT_HIGHLIGHT" val="0"/>
  <p:tag name="KSO_WM_UNIT_COMPATIBLE" val="0"/>
  <p:tag name="KSO_WM_UNIT_PRESET_TEXT_INDEX" val="4"/>
  <p:tag name="KSO_WM_UNIT_PRESET_TEXT_LEN" val="57"/>
  <p:tag name="KSO_WM_TEMPLATE_CATEGORY" val="custom"/>
  <p:tag name="KSO_WM_TEMPLATE_INDEX" val="20181724"/>
  <p:tag name="KSO_WM_UNIT_ID" val="custom20181724_2*b*1"/>
  <p:tag name="KSO_WM_UNIT_ISNUMDGMTITLE" val="0"/>
  <p:tag name="KSO_WM_UNIT_NOCLEAR" val="0"/>
  <p:tag name="KSO_WM_UNIT_DIAGRAM_ISNUMVISUAL" val="0"/>
  <p:tag name="KSO_WM_UNIT_DIAGRAM_ISREFERUNIT" val="0"/>
  <p:tag name="KSO_WM_UNIT_TEXT_FILL_FORE_SCHEMECOLOR_INDEX_BRIGHTNESS" val="0"/>
  <p:tag name="KSO_WM_UNIT_TEXT_FILL_FORE_SCHEMECOLOR_INDEX" val="13"/>
  <p:tag name="KSO_WM_UNIT_TEXT_FILL_TYPE" val="1"/>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1724"/>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6.xml><?xml version="1.0" encoding="utf-8"?>
<p:tagLst xmlns:a="http://schemas.openxmlformats.org/drawingml/2006/main" xmlns:r="http://schemas.openxmlformats.org/officeDocument/2006/relationships" xmlns:p="http://schemas.openxmlformats.org/presentationml/2006/main">
  <p:tag name="KSO_WM_TAG_VERSION" val="1.0"/>
  <p:tag name="KSO_WM_SLIDE_ITEM_CNT" val="0"/>
  <p:tag name="KSO_WM_SLIDE_LAYOUT" val="a_b_f"/>
  <p:tag name="KSO_WM_SLIDE_LAYOUT_CNT" val="1_1_2"/>
  <p:tag name="KSO_WM_SLIDE_TYPE" val="title"/>
  <p:tag name="KSO_WM_BEAUTIFY_FLAG" val="#wm#"/>
  <p:tag name="KSO_WM_COMBINE_RELATE_SLIDE_ID" val="background20179300_1"/>
  <p:tag name="KSO_WM_TEMPLATE_CATEGORY" val="custom"/>
  <p:tag name="KSO_WM_TEMPLATE_INDEX" val="20181724"/>
  <p:tag name="KSO_WM_SLIDE_ID" val="custom20181724_2"/>
  <p:tag name="KSO_WM_SLIDE_INDEX" val="1"/>
  <p:tag name="KSO_WM_TEMPLATE_SUBCATEGORY" val="0"/>
  <p:tag name="KSO_WM_TEMPLATE_THUMBS_INDEX" val="1、4、6、12、13、14、18、23、26、27"/>
  <p:tag name="KSO_WM_TEMPLATE_MASTER_TYPE" val="1"/>
  <p:tag name="KSO_WM_TEMPLATE_COLOR_TYPE" val="0"/>
</p:tagLst>
</file>

<file path=ppt/tags/tag127.xml><?xml version="1.0" encoding="utf-8"?>
<p:tagLst xmlns:a="http://schemas.openxmlformats.org/drawingml/2006/main" xmlns:r="http://schemas.openxmlformats.org/officeDocument/2006/relationships" xmlns:p="http://schemas.openxmlformats.org/presentationml/2006/main">
  <p:tag name="KSO_WM_TAG_VERSION" val="1.0"/>
  <p:tag name="KSO_WM_UNIT_LAYERLEVEL" val="1"/>
  <p:tag name="KSO_WM_UNIT_VALUE" val="32"/>
  <p:tag name="KSO_WM_UNIT_HIGHLIGHT" val="0"/>
  <p:tag name="KSO_WM_UNIT_COMPATIBLE" val="0"/>
  <p:tag name="KSO_WM_UNIT_PRESET_TEXT" val="指导老师：代用名"/>
  <p:tag name="KSO_WM_TEMPLATE_CATEGORY" val="custom"/>
  <p:tag name="KSO_WM_TEMPLATE_INDEX" val="20181724"/>
  <p:tag name="KSO_WM_UNIT_ID" val="custom20181724_2*f*2"/>
  <p:tag name="KSO_WM_UNIT_SUBTYPE" val="b"/>
  <p:tag name="KSO_WM_UNIT_NOCLEAR" val="0"/>
  <p:tag name="KSO_WM_UNIT_DIAGRAM_ISNUMVISUAL" val="0"/>
  <p:tag name="KSO_WM_UNIT_DIAGRAM_ISREFERUNIT" val="0"/>
  <p:tag name="KSO_WM_UNIT_TEXT_FILL_FORE_SCHEMECOLOR_INDEX_BRIGHTNESS" val="0"/>
  <p:tag name="KSO_WM_UNIT_TEXT_FILL_FORE_SCHEMECOLOR_INDEX" val="13"/>
  <p:tag name="KSO_WM_UNIT_TEXT_FILL_TYPE" val="1"/>
</p:tagLst>
</file>

<file path=ppt/tags/tag1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b"/>
  <p:tag name="KSO_WM_UNIT_INDEX" val="1"/>
  <p:tag name="KSO_WM_UNIT_LAYERLEVEL" val="1"/>
  <p:tag name="KSO_WM_UNIT_VALUE" val="78"/>
  <p:tag name="KSO_WM_UNIT_ISCONTENTSTITLE" val="0"/>
  <p:tag name="KSO_WM_UNIT_HIGHLIGHT" val="0"/>
  <p:tag name="KSO_WM_UNIT_COMPATIBLE" val="0"/>
  <p:tag name="KSO_WM_UNIT_PRESET_TEXT_INDEX" val="4"/>
  <p:tag name="KSO_WM_UNIT_PRESET_TEXT_LEN" val="57"/>
  <p:tag name="KSO_WM_TEMPLATE_CATEGORY" val="custom"/>
  <p:tag name="KSO_WM_TEMPLATE_INDEX" val="20181724"/>
  <p:tag name="KSO_WM_UNIT_ID" val="custom20181724_2*b*1"/>
  <p:tag name="KSO_WM_UNIT_ISNUMDGMTITLE" val="0"/>
  <p:tag name="KSO_WM_UNIT_NOCLEAR" val="0"/>
  <p:tag name="KSO_WM_UNIT_DIAGRAM_ISNUMVISUAL" val="0"/>
  <p:tag name="KSO_WM_UNIT_DIAGRAM_ISREFERUNIT" val="0"/>
  <p:tag name="KSO_WM_UNIT_TEXT_FILL_FORE_SCHEMECOLOR_INDEX_BRIGHTNESS" val="0"/>
  <p:tag name="KSO_WM_UNIT_TEXT_FILL_FORE_SCHEMECOLOR_INDEX" val="13"/>
  <p:tag name="KSO_WM_UNIT_TEXT_FILL_TYPE" val="1"/>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3_Office 主题​​">
  <a:themeElements>
    <a:clrScheme name="">
      <a:dk1>
        <a:srgbClr val="000000"/>
      </a:dk1>
      <a:lt1>
        <a:srgbClr val="FFFFFF"/>
      </a:lt1>
      <a:dk2>
        <a:srgbClr val="E8E8ED"/>
      </a:dk2>
      <a:lt2>
        <a:srgbClr val="FFFFFF"/>
      </a:lt2>
      <a:accent1>
        <a:srgbClr val="006599"/>
      </a:accent1>
      <a:accent2>
        <a:srgbClr val="1085C2"/>
      </a:accent2>
      <a:accent3>
        <a:srgbClr val="21A6EB"/>
      </a:accent3>
      <a:accent4>
        <a:srgbClr val="35B0CC"/>
      </a:accent4>
      <a:accent5>
        <a:srgbClr val="4DA566"/>
      </a:accent5>
      <a:accent6>
        <a:srgbClr val="659900"/>
      </a:accent6>
      <a:hlink>
        <a:srgbClr val="36303B"/>
      </a:hlink>
      <a:folHlink>
        <a:srgbClr val="948A54"/>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7687</TotalTime>
  <Words>1558</Words>
  <Application>Microsoft Office PowerPoint</Application>
  <PresentationFormat>宽屏</PresentationFormat>
  <Paragraphs>162</Paragraphs>
  <Slides>22</Slides>
  <Notes>7</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2</vt:i4>
      </vt:variant>
      <vt:variant>
        <vt:lpstr>幻灯片标题</vt:lpstr>
      </vt:variant>
      <vt:variant>
        <vt:i4>22</vt:i4>
      </vt:variant>
    </vt:vector>
  </HeadingPairs>
  <TitlesOfParts>
    <vt:vector size="36" baseType="lpstr">
      <vt:lpstr>Avenir Book</vt:lpstr>
      <vt:lpstr>等线</vt:lpstr>
      <vt:lpstr>黑体</vt:lpstr>
      <vt:lpstr>宋体</vt:lpstr>
      <vt:lpstr>Microsoft YaHei</vt:lpstr>
      <vt:lpstr>Microsoft YaHei</vt:lpstr>
      <vt:lpstr>Arial</vt:lpstr>
      <vt:lpstr>Calibri</vt:lpstr>
      <vt:lpstr>Lao UI</vt:lpstr>
      <vt:lpstr>Times New Roman</vt:lpstr>
      <vt:lpstr>Wingdings</vt:lpstr>
      <vt:lpstr>3_Office 主题​​</vt:lpstr>
      <vt:lpstr>Equation.DSMT4</vt:lpstr>
      <vt:lpstr>公式</vt:lpstr>
      <vt:lpstr>PowerPoint 演示文稿</vt:lpstr>
      <vt:lpstr>目     录</vt:lpstr>
      <vt:lpstr>一、研究背景</vt:lpstr>
      <vt:lpstr>研究背景——长时储能</vt:lpstr>
      <vt:lpstr>研究背景——热化学储能</vt:lpstr>
      <vt:lpstr>研究背景——板翅式热化学反应器</vt:lpstr>
      <vt:lpstr>二、研究方法</vt:lpstr>
      <vt:lpstr>研究方法——模型简化与网格划分</vt:lpstr>
      <vt:lpstr>研究方法——控制方程</vt:lpstr>
      <vt:lpstr>三、研究结果</vt:lpstr>
      <vt:lpstr>模型有效性和网格与时间步独立性验证</vt:lpstr>
      <vt:lpstr>无翅片反应器水合过程</vt:lpstr>
      <vt:lpstr>无翅片反应器水合过程</vt:lpstr>
      <vt:lpstr>翅片数量对反应器的影响</vt:lpstr>
      <vt:lpstr>翅片数量对反应器的影响</vt:lpstr>
      <vt:lpstr>翅片角度对反应器的影响</vt:lpstr>
      <vt:lpstr>单元长度对反应器的影响</vt:lpstr>
      <vt:lpstr>单元厚度对反应器的影响</vt:lpstr>
      <vt:lpstr>显著性分析</vt:lpstr>
      <vt:lpstr>四、研究结论</vt:lpstr>
      <vt:lpstr>研究结论</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孔震瑶</dc:creator>
  <cp:lastModifiedBy>Shuting (Jina) Ji</cp:lastModifiedBy>
  <cp:revision>101</cp:revision>
  <dcterms:created xsi:type="dcterms:W3CDTF">2025-04-02T16:28:51Z</dcterms:created>
  <dcterms:modified xsi:type="dcterms:W3CDTF">2026-10-12T06:50:37Z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2052-12.1.0.16250</vt:lpwstr>
  </property>
  <property fmtid="{D5CDD505-2E9C-101B-9397-08002B2CF9AE}" pid="3" name="ICV">
    <vt:lpwstr>306023C53405475E9F2406EB76B53813_12</vt:lpwstr>
  </property>
</Properties>
</file>